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38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  <p:sldMasterId id="2147483670" r:id="rId4"/>
    <p:sldMasterId id="2147483672" r:id="rId5"/>
    <p:sldMasterId id="2147483674" r:id="rId6"/>
    <p:sldMasterId id="2147483677" r:id="rId7"/>
  </p:sldMasterIdLst>
  <p:notesMasterIdLst>
    <p:notesMasterId r:id="rId49"/>
  </p:notesMasterIdLst>
  <p:sldIdLst>
    <p:sldId id="304" r:id="rId8"/>
    <p:sldId id="305" r:id="rId9"/>
    <p:sldId id="276" r:id="rId10"/>
    <p:sldId id="277" r:id="rId11"/>
    <p:sldId id="278" r:id="rId12"/>
    <p:sldId id="279" r:id="rId13"/>
    <p:sldId id="302" r:id="rId14"/>
    <p:sldId id="292" r:id="rId15"/>
    <p:sldId id="291" r:id="rId16"/>
    <p:sldId id="303" r:id="rId17"/>
    <p:sldId id="264" r:id="rId18"/>
    <p:sldId id="284" r:id="rId19"/>
    <p:sldId id="285" r:id="rId20"/>
    <p:sldId id="267" r:id="rId21"/>
    <p:sldId id="268" r:id="rId22"/>
    <p:sldId id="261" r:id="rId23"/>
    <p:sldId id="269" r:id="rId24"/>
    <p:sldId id="270" r:id="rId25"/>
    <p:sldId id="283" r:id="rId26"/>
    <p:sldId id="286" r:id="rId27"/>
    <p:sldId id="287" r:id="rId28"/>
    <p:sldId id="288" r:id="rId29"/>
    <p:sldId id="289" r:id="rId30"/>
    <p:sldId id="290" r:id="rId31"/>
    <p:sldId id="256" r:id="rId32"/>
    <p:sldId id="300" r:id="rId33"/>
    <p:sldId id="257" r:id="rId34"/>
    <p:sldId id="258" r:id="rId35"/>
    <p:sldId id="301" r:id="rId36"/>
    <p:sldId id="306" r:id="rId37"/>
    <p:sldId id="307" r:id="rId38"/>
    <p:sldId id="280" r:id="rId39"/>
    <p:sldId id="281" r:id="rId40"/>
    <p:sldId id="282" r:id="rId41"/>
    <p:sldId id="259" r:id="rId42"/>
    <p:sldId id="262" r:id="rId43"/>
    <p:sldId id="263" r:id="rId44"/>
    <p:sldId id="296" r:id="rId45"/>
    <p:sldId id="297" r:id="rId46"/>
    <p:sldId id="298" r:id="rId47"/>
    <p:sldId id="299" r:id="rId4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F2AE36-CEFB-4C44-A365-C1C01AC07FAA}" v="799" dt="2021-06-02T17:36:44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1" autoAdjust="0"/>
    <p:restoredTop sz="94660"/>
  </p:normalViewPr>
  <p:slideViewPr>
    <p:cSldViewPr snapToGrid="0">
      <p:cViewPr>
        <p:scale>
          <a:sx n="76" d="100"/>
          <a:sy n="76" d="100"/>
        </p:scale>
        <p:origin x="192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Teresa Pesce" userId="7fa90226c2ae6031" providerId="LiveId" clId="{7EF2AE36-CEFB-4C44-A365-C1C01AC07FAA}"/>
    <pc:docChg chg="undo custSel addSld delSld modSld sldOrd modMainMaster">
      <pc:chgData name="Maria Teresa Pesce" userId="7fa90226c2ae6031" providerId="LiveId" clId="{7EF2AE36-CEFB-4C44-A365-C1C01AC07FAA}" dt="2021-06-02T17:52:36.492" v="7248" actId="113"/>
      <pc:docMkLst>
        <pc:docMk/>
      </pc:docMkLst>
      <pc:sldChg chg="modSp add mod modTransition setBg">
        <pc:chgData name="Maria Teresa Pesce" userId="7fa90226c2ae6031" providerId="LiveId" clId="{7EF2AE36-CEFB-4C44-A365-C1C01AC07FAA}" dt="2021-06-02T17:35:04.150" v="6697"/>
        <pc:sldMkLst>
          <pc:docMk/>
          <pc:sldMk cId="1223078193" sldId="256"/>
        </pc:sldMkLst>
        <pc:spChg chg="mod">
          <ac:chgData name="Maria Teresa Pesce" userId="7fa90226c2ae6031" providerId="LiveId" clId="{7EF2AE36-CEFB-4C44-A365-C1C01AC07FAA}" dt="2021-06-02T16:22:51.296" v="5149" actId="255"/>
          <ac:spMkLst>
            <pc:docMk/>
            <pc:sldMk cId="1223078193" sldId="256"/>
            <ac:spMk id="2" creationId="{0279DC99-F34F-7348-AD70-A572BFFF1D91}"/>
          </ac:spMkLst>
        </pc:spChg>
        <pc:spChg chg="mod">
          <ac:chgData name="Maria Teresa Pesce" userId="7fa90226c2ae6031" providerId="LiveId" clId="{7EF2AE36-CEFB-4C44-A365-C1C01AC07FAA}" dt="2021-06-02T16:22:31.891" v="5145" actId="27636"/>
          <ac:spMkLst>
            <pc:docMk/>
            <pc:sldMk cId="1223078193" sldId="256"/>
            <ac:spMk id="3" creationId="{0A8A1FE8-317C-E141-A88D-85C9B3C9F634}"/>
          </ac:spMkLst>
        </pc:spChg>
      </pc:sldChg>
      <pc:sldChg chg="add del">
        <pc:chgData name="Maria Teresa Pesce" userId="7fa90226c2ae6031" providerId="LiveId" clId="{7EF2AE36-CEFB-4C44-A365-C1C01AC07FAA}" dt="2021-05-20T15:50:35.847" v="638" actId="2696"/>
        <pc:sldMkLst>
          <pc:docMk/>
          <pc:sldMk cId="38101715" sldId="257"/>
        </pc:sldMkLst>
      </pc:sldChg>
      <pc:sldChg chg="modSp add mod modTransition">
        <pc:chgData name="Maria Teresa Pesce" userId="7fa90226c2ae6031" providerId="LiveId" clId="{7EF2AE36-CEFB-4C44-A365-C1C01AC07FAA}" dt="2021-06-02T17:35:18.304" v="6699"/>
        <pc:sldMkLst>
          <pc:docMk/>
          <pc:sldMk cId="2890066555" sldId="257"/>
        </pc:sldMkLst>
        <pc:spChg chg="mod">
          <ac:chgData name="Maria Teresa Pesce" userId="7fa90226c2ae6031" providerId="LiveId" clId="{7EF2AE36-CEFB-4C44-A365-C1C01AC07FAA}" dt="2021-06-02T16:24:41.014" v="5171" actId="20577"/>
          <ac:spMkLst>
            <pc:docMk/>
            <pc:sldMk cId="2890066555" sldId="257"/>
            <ac:spMk id="2" creationId="{61551E59-02A4-4848-8955-D5620631D109}"/>
          </ac:spMkLst>
        </pc:spChg>
        <pc:spChg chg="mod">
          <ac:chgData name="Maria Teresa Pesce" userId="7fa90226c2ae6031" providerId="LiveId" clId="{7EF2AE36-CEFB-4C44-A365-C1C01AC07FAA}" dt="2021-06-02T16:36:16.858" v="5611" actId="20577"/>
          <ac:spMkLst>
            <pc:docMk/>
            <pc:sldMk cId="2890066555" sldId="257"/>
            <ac:spMk id="3" creationId="{A1511D57-7F29-144F-85E1-D6BD09C66ECC}"/>
          </ac:spMkLst>
        </pc:spChg>
      </pc:sldChg>
      <pc:sldChg chg="modSp add mod modTransition">
        <pc:chgData name="Maria Teresa Pesce" userId="7fa90226c2ae6031" providerId="LiveId" clId="{7EF2AE36-CEFB-4C44-A365-C1C01AC07FAA}" dt="2021-06-02T17:35:23.858" v="6700"/>
        <pc:sldMkLst>
          <pc:docMk/>
          <pc:sldMk cId="2390503201" sldId="258"/>
        </pc:sldMkLst>
        <pc:spChg chg="mod">
          <ac:chgData name="Maria Teresa Pesce" userId="7fa90226c2ae6031" providerId="LiveId" clId="{7EF2AE36-CEFB-4C44-A365-C1C01AC07FAA}" dt="2021-06-02T16:48:40.352" v="6127" actId="20577"/>
          <ac:spMkLst>
            <pc:docMk/>
            <pc:sldMk cId="2390503201" sldId="258"/>
            <ac:spMk id="3" creationId="{E53E7DB2-4238-C845-94E4-BA5B7408B4C6}"/>
          </ac:spMkLst>
        </pc:spChg>
      </pc:sldChg>
      <pc:sldChg chg="add del">
        <pc:chgData name="Maria Teresa Pesce" userId="7fa90226c2ae6031" providerId="LiveId" clId="{7EF2AE36-CEFB-4C44-A365-C1C01AC07FAA}" dt="2021-05-20T15:50:32.052" v="637" actId="2696"/>
        <pc:sldMkLst>
          <pc:docMk/>
          <pc:sldMk cId="3369534653" sldId="258"/>
        </pc:sldMkLst>
      </pc:sldChg>
      <pc:sldChg chg="modSp mod modTransition setBg">
        <pc:chgData name="Maria Teresa Pesce" userId="7fa90226c2ae6031" providerId="LiveId" clId="{7EF2AE36-CEFB-4C44-A365-C1C01AC07FAA}" dt="2021-06-02T17:36:06.807" v="6707"/>
        <pc:sldMkLst>
          <pc:docMk/>
          <pc:sldMk cId="592432841" sldId="259"/>
        </pc:sldMkLst>
        <pc:spChg chg="mod">
          <ac:chgData name="Maria Teresa Pesce" userId="7fa90226c2ae6031" providerId="LiveId" clId="{7EF2AE36-CEFB-4C44-A365-C1C01AC07FAA}" dt="2021-06-02T17:20:52.840" v="6557" actId="255"/>
          <ac:spMkLst>
            <pc:docMk/>
            <pc:sldMk cId="592432841" sldId="259"/>
            <ac:spMk id="3" creationId="{00000000-0000-0000-0000-000000000000}"/>
          </ac:spMkLst>
        </pc:spChg>
      </pc:sldChg>
      <pc:sldChg chg="add del setBg">
        <pc:chgData name="Maria Teresa Pesce" userId="7fa90226c2ae6031" providerId="LiveId" clId="{7EF2AE36-CEFB-4C44-A365-C1C01AC07FAA}" dt="2021-05-20T15:50:46.382" v="640" actId="2696"/>
        <pc:sldMkLst>
          <pc:docMk/>
          <pc:sldMk cId="3402897474" sldId="260"/>
        </pc:sldMkLst>
      </pc:sldChg>
      <pc:sldChg chg="add del modTransition">
        <pc:chgData name="Maria Teresa Pesce" userId="7fa90226c2ae6031" providerId="LiveId" clId="{7EF2AE36-CEFB-4C44-A365-C1C01AC07FAA}" dt="2021-06-02T16:47:43.664" v="6121" actId="2696"/>
        <pc:sldMkLst>
          <pc:docMk/>
          <pc:sldMk cId="4163540696" sldId="260"/>
        </pc:sldMkLst>
      </pc:sldChg>
      <pc:sldChg chg="addSp delSp modSp mod modTransition">
        <pc:chgData name="Maria Teresa Pesce" userId="7fa90226c2ae6031" providerId="LiveId" clId="{7EF2AE36-CEFB-4C44-A365-C1C01AC07FAA}" dt="2021-06-02T17:48:24.936" v="7207" actId="14100"/>
        <pc:sldMkLst>
          <pc:docMk/>
          <pc:sldMk cId="3013266733" sldId="261"/>
        </pc:sldMkLst>
        <pc:spChg chg="add del mod">
          <ac:chgData name="Maria Teresa Pesce" userId="7fa90226c2ae6031" providerId="LiveId" clId="{7EF2AE36-CEFB-4C44-A365-C1C01AC07FAA}" dt="2021-06-02T17:48:07.371" v="7202" actId="1076"/>
          <ac:spMkLst>
            <pc:docMk/>
            <pc:sldMk cId="3013266733" sldId="261"/>
            <ac:spMk id="102" creationId="{00000000-0000-0000-0000-000000000000}"/>
          </ac:spMkLst>
        </pc:spChg>
        <pc:spChg chg="mod">
          <ac:chgData name="Maria Teresa Pesce" userId="7fa90226c2ae6031" providerId="LiveId" clId="{7EF2AE36-CEFB-4C44-A365-C1C01AC07FAA}" dt="2021-06-02T17:43:50.091" v="6792" actId="1076"/>
          <ac:spMkLst>
            <pc:docMk/>
            <pc:sldMk cId="3013266733" sldId="261"/>
            <ac:spMk id="103" creationId="{00000000-0000-0000-0000-000000000000}"/>
          </ac:spMkLst>
        </pc:spChg>
        <pc:spChg chg="mod">
          <ac:chgData name="Maria Teresa Pesce" userId="7fa90226c2ae6031" providerId="LiveId" clId="{7EF2AE36-CEFB-4C44-A365-C1C01AC07FAA}" dt="2021-06-02T17:47:30.102" v="7088" actId="1076"/>
          <ac:spMkLst>
            <pc:docMk/>
            <pc:sldMk cId="3013266733" sldId="261"/>
            <ac:spMk id="104" creationId="{00000000-0000-0000-0000-000000000000}"/>
          </ac:spMkLst>
        </pc:spChg>
        <pc:spChg chg="mod">
          <ac:chgData name="Maria Teresa Pesce" userId="7fa90226c2ae6031" providerId="LiveId" clId="{7EF2AE36-CEFB-4C44-A365-C1C01AC07FAA}" dt="2021-05-26T15:45:56.963" v="3666" actId="20577"/>
          <ac:spMkLst>
            <pc:docMk/>
            <pc:sldMk cId="3013266733" sldId="261"/>
            <ac:spMk id="105" creationId="{00000000-0000-0000-0000-000000000000}"/>
          </ac:spMkLst>
        </pc:spChg>
        <pc:spChg chg="mod">
          <ac:chgData name="Maria Teresa Pesce" userId="7fa90226c2ae6031" providerId="LiveId" clId="{7EF2AE36-CEFB-4C44-A365-C1C01AC07FAA}" dt="2021-06-02T17:40:56.589" v="6747"/>
          <ac:spMkLst>
            <pc:docMk/>
            <pc:sldMk cId="3013266733" sldId="261"/>
            <ac:spMk id="106" creationId="{00000000-0000-0000-0000-000000000000}"/>
          </ac:spMkLst>
        </pc:spChg>
        <pc:picChg chg="mod">
          <ac:chgData name="Maria Teresa Pesce" userId="7fa90226c2ae6031" providerId="LiveId" clId="{7EF2AE36-CEFB-4C44-A365-C1C01AC07FAA}" dt="2021-06-02T17:48:24.936" v="7207" actId="14100"/>
          <ac:picMkLst>
            <pc:docMk/>
            <pc:sldMk cId="3013266733" sldId="261"/>
            <ac:picMk id="107" creationId="{00000000-0000-0000-0000-000000000000}"/>
          </ac:picMkLst>
        </pc:picChg>
      </pc:sldChg>
      <pc:sldChg chg="modSp mod modTransition setBg">
        <pc:chgData name="Maria Teresa Pesce" userId="7fa90226c2ae6031" providerId="LiveId" clId="{7EF2AE36-CEFB-4C44-A365-C1C01AC07FAA}" dt="2021-06-02T17:52:16.032" v="7247" actId="113"/>
        <pc:sldMkLst>
          <pc:docMk/>
          <pc:sldMk cId="3196054568" sldId="262"/>
        </pc:sldMkLst>
        <pc:spChg chg="mod">
          <ac:chgData name="Maria Teresa Pesce" userId="7fa90226c2ae6031" providerId="LiveId" clId="{7EF2AE36-CEFB-4C44-A365-C1C01AC07FAA}" dt="2021-06-02T17:52:16.032" v="7247" actId="113"/>
          <ac:spMkLst>
            <pc:docMk/>
            <pc:sldMk cId="3196054568" sldId="262"/>
            <ac:spMk id="2" creationId="{00000000-0000-0000-0000-000000000000}"/>
          </ac:spMkLst>
        </pc:spChg>
        <pc:spChg chg="mod">
          <ac:chgData name="Maria Teresa Pesce" userId="7fa90226c2ae6031" providerId="LiveId" clId="{7EF2AE36-CEFB-4C44-A365-C1C01AC07FAA}" dt="2021-06-02T17:21:24.623" v="6558" actId="114"/>
          <ac:spMkLst>
            <pc:docMk/>
            <pc:sldMk cId="3196054568" sldId="262"/>
            <ac:spMk id="3" creationId="{00000000-0000-0000-0000-000000000000}"/>
          </ac:spMkLst>
        </pc:spChg>
      </pc:sldChg>
      <pc:sldChg chg="modSp mod modTransition setBg">
        <pc:chgData name="Maria Teresa Pesce" userId="7fa90226c2ae6031" providerId="LiveId" clId="{7EF2AE36-CEFB-4C44-A365-C1C01AC07FAA}" dt="2021-06-02T17:36:22.430" v="6709"/>
        <pc:sldMkLst>
          <pc:docMk/>
          <pc:sldMk cId="1629218344" sldId="263"/>
        </pc:sldMkLst>
        <pc:spChg chg="mod">
          <ac:chgData name="Maria Teresa Pesce" userId="7fa90226c2ae6031" providerId="LiveId" clId="{7EF2AE36-CEFB-4C44-A365-C1C01AC07FAA}" dt="2021-05-18T15:40:30.083" v="2" actId="207"/>
          <ac:spMkLst>
            <pc:docMk/>
            <pc:sldMk cId="1629218344" sldId="263"/>
            <ac:spMk id="2" creationId="{00000000-0000-0000-0000-000000000000}"/>
          </ac:spMkLst>
        </pc:spChg>
      </pc:sldChg>
      <pc:sldChg chg="modSp mod modTransition">
        <pc:chgData name="Maria Teresa Pesce" userId="7fa90226c2ae6031" providerId="LiveId" clId="{7EF2AE36-CEFB-4C44-A365-C1C01AC07FAA}" dt="2021-06-02T17:33:41.795" v="6683"/>
        <pc:sldMkLst>
          <pc:docMk/>
          <pc:sldMk cId="1449005704" sldId="264"/>
        </pc:sldMkLst>
        <pc:spChg chg="mod">
          <ac:chgData name="Maria Teresa Pesce" userId="7fa90226c2ae6031" providerId="LiveId" clId="{7EF2AE36-CEFB-4C44-A365-C1C01AC07FAA}" dt="2021-06-02T16:17:50.585" v="5095" actId="20577"/>
          <ac:spMkLst>
            <pc:docMk/>
            <pc:sldMk cId="1449005704" sldId="264"/>
            <ac:spMk id="57" creationId="{00000000-0000-0000-0000-000000000000}"/>
          </ac:spMkLst>
        </pc:spChg>
        <pc:picChg chg="mod">
          <ac:chgData name="Maria Teresa Pesce" userId="7fa90226c2ae6031" providerId="LiveId" clId="{7EF2AE36-CEFB-4C44-A365-C1C01AC07FAA}" dt="2021-05-26T15:24:47.321" v="2791" actId="14861"/>
          <ac:picMkLst>
            <pc:docMk/>
            <pc:sldMk cId="1449005704" sldId="264"/>
            <ac:picMk id="54" creationId="{00000000-0000-0000-0000-000000000000}"/>
          </ac:picMkLst>
        </pc:picChg>
        <pc:picChg chg="mod">
          <ac:chgData name="Maria Teresa Pesce" userId="7fa90226c2ae6031" providerId="LiveId" clId="{7EF2AE36-CEFB-4C44-A365-C1C01AC07FAA}" dt="2021-05-26T15:24:03.836" v="2775" actId="14100"/>
          <ac:picMkLst>
            <pc:docMk/>
            <pc:sldMk cId="1449005704" sldId="264"/>
            <ac:picMk id="55" creationId="{00000000-0000-0000-0000-000000000000}"/>
          </ac:picMkLst>
        </pc:picChg>
        <pc:picChg chg="mod">
          <ac:chgData name="Maria Teresa Pesce" userId="7fa90226c2ae6031" providerId="LiveId" clId="{7EF2AE36-CEFB-4C44-A365-C1C01AC07FAA}" dt="2021-05-26T15:23:59.208" v="2774" actId="14100"/>
          <ac:picMkLst>
            <pc:docMk/>
            <pc:sldMk cId="1449005704" sldId="264"/>
            <ac:picMk id="56" creationId="{00000000-0000-0000-0000-000000000000}"/>
          </ac:picMkLst>
        </pc:picChg>
      </pc:sldChg>
      <pc:sldChg chg="del modTransition">
        <pc:chgData name="Maria Teresa Pesce" userId="7fa90226c2ae6031" providerId="LiveId" clId="{7EF2AE36-CEFB-4C44-A365-C1C01AC07FAA}" dt="2021-05-26T15:25:54.216" v="2795" actId="2696"/>
        <pc:sldMkLst>
          <pc:docMk/>
          <pc:sldMk cId="3081918154" sldId="265"/>
        </pc:sldMkLst>
      </pc:sldChg>
      <pc:sldChg chg="addSp delSp modSp del mod modTransition">
        <pc:chgData name="Maria Teresa Pesce" userId="7fa90226c2ae6031" providerId="LiveId" clId="{7EF2AE36-CEFB-4C44-A365-C1C01AC07FAA}" dt="2021-05-26T16:04:16.617" v="4432" actId="2696"/>
        <pc:sldMkLst>
          <pc:docMk/>
          <pc:sldMk cId="4015275193" sldId="266"/>
        </pc:sldMkLst>
        <pc:spChg chg="mod">
          <ac:chgData name="Maria Teresa Pesce" userId="7fa90226c2ae6031" providerId="LiveId" clId="{7EF2AE36-CEFB-4C44-A365-C1C01AC07FAA}" dt="2021-05-26T15:26:47.083" v="2830" actId="14100"/>
          <ac:spMkLst>
            <pc:docMk/>
            <pc:sldMk cId="4015275193" sldId="266"/>
            <ac:spMk id="75" creationId="{00000000-0000-0000-0000-000000000000}"/>
          </ac:spMkLst>
        </pc:spChg>
        <pc:spChg chg="add del mod">
          <ac:chgData name="Maria Teresa Pesce" userId="7fa90226c2ae6031" providerId="LiveId" clId="{7EF2AE36-CEFB-4C44-A365-C1C01AC07FAA}" dt="2021-05-26T16:03:47.991" v="4422" actId="20577"/>
          <ac:spMkLst>
            <pc:docMk/>
            <pc:sldMk cId="4015275193" sldId="266"/>
            <ac:spMk id="77" creationId="{00000000-0000-0000-0000-000000000000}"/>
          </ac:spMkLst>
        </pc:spChg>
        <pc:spChg chg="add del mod">
          <ac:chgData name="Maria Teresa Pesce" userId="7fa90226c2ae6031" providerId="LiveId" clId="{7EF2AE36-CEFB-4C44-A365-C1C01AC07FAA}" dt="2021-05-26T16:03:47.812" v="4421" actId="20577"/>
          <ac:spMkLst>
            <pc:docMk/>
            <pc:sldMk cId="4015275193" sldId="266"/>
            <ac:spMk id="78" creationId="{00000000-0000-0000-0000-000000000000}"/>
          </ac:spMkLst>
        </pc:spChg>
        <pc:spChg chg="add del mod">
          <ac:chgData name="Maria Teresa Pesce" userId="7fa90226c2ae6031" providerId="LiveId" clId="{7EF2AE36-CEFB-4C44-A365-C1C01AC07FAA}" dt="2021-05-26T16:03:47.627" v="4420" actId="21"/>
          <ac:spMkLst>
            <pc:docMk/>
            <pc:sldMk cId="4015275193" sldId="266"/>
            <ac:spMk id="81" creationId="{00000000-0000-0000-0000-000000000000}"/>
          </ac:spMkLst>
        </pc:spChg>
        <pc:cxnChg chg="add del">
          <ac:chgData name="Maria Teresa Pesce" userId="7fa90226c2ae6031" providerId="LiveId" clId="{7EF2AE36-CEFB-4C44-A365-C1C01AC07FAA}" dt="2021-05-26T16:03:46.436" v="4415" actId="21"/>
          <ac:cxnSpMkLst>
            <pc:docMk/>
            <pc:sldMk cId="4015275193" sldId="266"/>
            <ac:cxnSpMk id="79" creationId="{00000000-0000-0000-0000-000000000000}"/>
          </ac:cxnSpMkLst>
        </pc:cxnChg>
        <pc:cxnChg chg="add del">
          <ac:chgData name="Maria Teresa Pesce" userId="7fa90226c2ae6031" providerId="LiveId" clId="{7EF2AE36-CEFB-4C44-A365-C1C01AC07FAA}" dt="2021-05-26T16:03:47.458" v="4419" actId="21"/>
          <ac:cxnSpMkLst>
            <pc:docMk/>
            <pc:sldMk cId="4015275193" sldId="266"/>
            <ac:cxnSpMk id="80" creationId="{00000000-0000-0000-0000-000000000000}"/>
          </ac:cxnSpMkLst>
        </pc:cxnChg>
      </pc:sldChg>
      <pc:sldChg chg="modSp mod modTransition">
        <pc:chgData name="Maria Teresa Pesce" userId="7fa90226c2ae6031" providerId="LiveId" clId="{7EF2AE36-CEFB-4C44-A365-C1C01AC07FAA}" dt="2021-06-02T17:51:16.692" v="7246" actId="20577"/>
        <pc:sldMkLst>
          <pc:docMk/>
          <pc:sldMk cId="4098953606" sldId="267"/>
        </pc:sldMkLst>
        <pc:spChg chg="mod">
          <ac:chgData name="Maria Teresa Pesce" userId="7fa90226c2ae6031" providerId="LiveId" clId="{7EF2AE36-CEFB-4C44-A365-C1C01AC07FAA}" dt="2021-05-26T15:34:46.956" v="3269" actId="20577"/>
          <ac:spMkLst>
            <pc:docMk/>
            <pc:sldMk cId="4098953606" sldId="267"/>
            <ac:spMk id="87" creationId="{00000000-0000-0000-0000-000000000000}"/>
          </ac:spMkLst>
        </pc:spChg>
        <pc:spChg chg="mod">
          <ac:chgData name="Maria Teresa Pesce" userId="7fa90226c2ae6031" providerId="LiveId" clId="{7EF2AE36-CEFB-4C44-A365-C1C01AC07FAA}" dt="2021-06-02T17:51:16.692" v="7246" actId="20577"/>
          <ac:spMkLst>
            <pc:docMk/>
            <pc:sldMk cId="4098953606" sldId="267"/>
            <ac:spMk id="88" creationId="{00000000-0000-0000-0000-000000000000}"/>
          </ac:spMkLst>
        </pc:spChg>
        <pc:picChg chg="mod">
          <ac:chgData name="Maria Teresa Pesce" userId="7fa90226c2ae6031" providerId="LiveId" clId="{7EF2AE36-CEFB-4C44-A365-C1C01AC07FAA}" dt="2021-05-26T15:34:42.015" v="3264" actId="14100"/>
          <ac:picMkLst>
            <pc:docMk/>
            <pc:sldMk cId="4098953606" sldId="267"/>
            <ac:picMk id="90" creationId="{00000000-0000-0000-0000-000000000000}"/>
          </ac:picMkLst>
        </pc:picChg>
      </pc:sldChg>
      <pc:sldChg chg="modSp mod modTransition">
        <pc:chgData name="Maria Teresa Pesce" userId="7fa90226c2ae6031" providerId="LiveId" clId="{7EF2AE36-CEFB-4C44-A365-C1C01AC07FAA}" dt="2021-06-02T17:34:05.382" v="6687"/>
        <pc:sldMkLst>
          <pc:docMk/>
          <pc:sldMk cId="1758632111" sldId="268"/>
        </pc:sldMkLst>
        <pc:spChg chg="mod">
          <ac:chgData name="Maria Teresa Pesce" userId="7fa90226c2ae6031" providerId="LiveId" clId="{7EF2AE36-CEFB-4C44-A365-C1C01AC07FAA}" dt="2021-05-26T16:05:24.654" v="4447" actId="20577"/>
          <ac:spMkLst>
            <pc:docMk/>
            <pc:sldMk cId="1758632111" sldId="268"/>
            <ac:spMk id="95" creationId="{00000000-0000-0000-0000-000000000000}"/>
          </ac:spMkLst>
        </pc:spChg>
        <pc:spChg chg="mod">
          <ac:chgData name="Maria Teresa Pesce" userId="7fa90226c2ae6031" providerId="LiveId" clId="{7EF2AE36-CEFB-4C44-A365-C1C01AC07FAA}" dt="2021-05-26T15:45:03.648" v="3636" actId="20577"/>
          <ac:spMkLst>
            <pc:docMk/>
            <pc:sldMk cId="1758632111" sldId="268"/>
            <ac:spMk id="96" creationId="{00000000-0000-0000-0000-000000000000}"/>
          </ac:spMkLst>
        </pc:spChg>
      </pc:sldChg>
      <pc:sldChg chg="modSp mod modTransition">
        <pc:chgData name="Maria Teresa Pesce" userId="7fa90226c2ae6031" providerId="LiveId" clId="{7EF2AE36-CEFB-4C44-A365-C1C01AC07FAA}" dt="2021-06-02T17:50:01.281" v="7214" actId="20577"/>
        <pc:sldMkLst>
          <pc:docMk/>
          <pc:sldMk cId="2004202053" sldId="269"/>
        </pc:sldMkLst>
        <pc:spChg chg="mod">
          <ac:chgData name="Maria Teresa Pesce" userId="7fa90226c2ae6031" providerId="LiveId" clId="{7EF2AE36-CEFB-4C44-A365-C1C01AC07FAA}" dt="2021-05-26T15:55:16.658" v="4116" actId="14100"/>
          <ac:spMkLst>
            <pc:docMk/>
            <pc:sldMk cId="2004202053" sldId="269"/>
            <ac:spMk id="112" creationId="{00000000-0000-0000-0000-000000000000}"/>
          </ac:spMkLst>
        </pc:spChg>
        <pc:spChg chg="mod">
          <ac:chgData name="Maria Teresa Pesce" userId="7fa90226c2ae6031" providerId="LiveId" clId="{7EF2AE36-CEFB-4C44-A365-C1C01AC07FAA}" dt="2021-06-02T17:50:01.281" v="7214" actId="20577"/>
          <ac:spMkLst>
            <pc:docMk/>
            <pc:sldMk cId="2004202053" sldId="269"/>
            <ac:spMk id="113" creationId="{00000000-0000-0000-0000-000000000000}"/>
          </ac:spMkLst>
        </pc:spChg>
      </pc:sldChg>
      <pc:sldChg chg="modSp mod modTransition">
        <pc:chgData name="Maria Teresa Pesce" userId="7fa90226c2ae6031" providerId="LiveId" clId="{7EF2AE36-CEFB-4C44-A365-C1C01AC07FAA}" dt="2021-06-02T17:34:23.657" v="6690"/>
        <pc:sldMkLst>
          <pc:docMk/>
          <pc:sldMk cId="344321381" sldId="270"/>
        </pc:sldMkLst>
        <pc:spChg chg="mod">
          <ac:chgData name="Maria Teresa Pesce" userId="7fa90226c2ae6031" providerId="LiveId" clId="{7EF2AE36-CEFB-4C44-A365-C1C01AC07FAA}" dt="2021-05-26T15:59:47.008" v="4362" actId="114"/>
          <ac:spMkLst>
            <pc:docMk/>
            <pc:sldMk cId="344321381" sldId="270"/>
            <ac:spMk id="119" creationId="{00000000-0000-0000-0000-000000000000}"/>
          </ac:spMkLst>
        </pc:spChg>
      </pc:sldChg>
      <pc:sldChg chg="addSp modSp del mod modTransition setBg addAnim">
        <pc:chgData name="Maria Teresa Pesce" userId="7fa90226c2ae6031" providerId="LiveId" clId="{7EF2AE36-CEFB-4C44-A365-C1C01AC07FAA}" dt="2021-06-02T16:14:14.591" v="5031" actId="2696"/>
        <pc:sldMkLst>
          <pc:docMk/>
          <pc:sldMk cId="697866394" sldId="274"/>
        </pc:sldMkLst>
        <pc:spChg chg="mod">
          <ac:chgData name="Maria Teresa Pesce" userId="7fa90226c2ae6031" providerId="LiveId" clId="{7EF2AE36-CEFB-4C44-A365-C1C01AC07FAA}" dt="2021-05-20T15:55:59.204" v="670" actId="26606"/>
          <ac:spMkLst>
            <pc:docMk/>
            <pc:sldMk cId="697866394" sldId="274"/>
            <ac:spMk id="2" creationId="{873DE79C-4122-4DD1-A21A-A85649654FFE}"/>
          </ac:spMkLst>
        </pc:spChg>
        <pc:spChg chg="mod">
          <ac:chgData name="Maria Teresa Pesce" userId="7fa90226c2ae6031" providerId="LiveId" clId="{7EF2AE36-CEFB-4C44-A365-C1C01AC07FAA}" dt="2021-05-20T15:55:59.204" v="670" actId="26606"/>
          <ac:spMkLst>
            <pc:docMk/>
            <pc:sldMk cId="697866394" sldId="274"/>
            <ac:spMk id="3" creationId="{4E447271-1112-493D-A19E-2858686A9C0C}"/>
          </ac:spMkLst>
        </pc:spChg>
        <pc:spChg chg="add">
          <ac:chgData name="Maria Teresa Pesce" userId="7fa90226c2ae6031" providerId="LiveId" clId="{7EF2AE36-CEFB-4C44-A365-C1C01AC07FAA}" dt="2021-05-20T15:55:59.204" v="670" actId="26606"/>
          <ac:spMkLst>
            <pc:docMk/>
            <pc:sldMk cId="697866394" sldId="274"/>
            <ac:spMk id="71" creationId="{EFB0C39A-F8CA-4A79-AFFC-E9780FB1991A}"/>
          </ac:spMkLst>
        </pc:spChg>
        <pc:picChg chg="add mod ord">
          <ac:chgData name="Maria Teresa Pesce" userId="7fa90226c2ae6031" providerId="LiveId" clId="{7EF2AE36-CEFB-4C44-A365-C1C01AC07FAA}" dt="2021-06-02T15:47:51.272" v="4848" actId="1076"/>
          <ac:picMkLst>
            <pc:docMk/>
            <pc:sldMk cId="697866394" sldId="274"/>
            <ac:picMk id="1026" creationId="{65B55D10-EDC7-437A-B567-3349D98754C6}"/>
          </ac:picMkLst>
        </pc:picChg>
      </pc:sldChg>
      <pc:sldChg chg="modSp mod modTransition setBg">
        <pc:chgData name="Maria Teresa Pesce" userId="7fa90226c2ae6031" providerId="LiveId" clId="{7EF2AE36-CEFB-4C44-A365-C1C01AC07FAA}" dt="2021-06-02T17:32:56.060" v="6676"/>
        <pc:sldMkLst>
          <pc:docMk/>
          <pc:sldMk cId="4194614940" sldId="276"/>
        </pc:sldMkLst>
        <pc:spChg chg="mod">
          <ac:chgData name="Maria Teresa Pesce" userId="7fa90226c2ae6031" providerId="LiveId" clId="{7EF2AE36-CEFB-4C44-A365-C1C01AC07FAA}" dt="2021-05-20T16:11:20.269" v="1071" actId="114"/>
          <ac:spMkLst>
            <pc:docMk/>
            <pc:sldMk cId="4194614940" sldId="276"/>
            <ac:spMk id="3" creationId="{F6DFD7C6-BC57-44F6-A1DC-98014E2AFFA4}"/>
          </ac:spMkLst>
        </pc:spChg>
      </pc:sldChg>
      <pc:sldChg chg="addSp delSp modSp mod modTransition setBg">
        <pc:chgData name="Maria Teresa Pesce" userId="7fa90226c2ae6031" providerId="LiveId" clId="{7EF2AE36-CEFB-4C44-A365-C1C01AC07FAA}" dt="2021-06-02T17:32:37.124" v="6674"/>
        <pc:sldMkLst>
          <pc:docMk/>
          <pc:sldMk cId="262070912" sldId="277"/>
        </pc:sldMkLst>
        <pc:spChg chg="mod">
          <ac:chgData name="Maria Teresa Pesce" userId="7fa90226c2ae6031" providerId="LiveId" clId="{7EF2AE36-CEFB-4C44-A365-C1C01AC07FAA}" dt="2021-05-20T16:17:04.759" v="1090" actId="114"/>
          <ac:spMkLst>
            <pc:docMk/>
            <pc:sldMk cId="262070912" sldId="277"/>
            <ac:spMk id="2" creationId="{149CE808-FC74-4898-8968-6BB0BF9F323B}"/>
          </ac:spMkLst>
        </pc:spChg>
        <pc:spChg chg="mod">
          <ac:chgData name="Maria Teresa Pesce" userId="7fa90226c2ae6031" providerId="LiveId" clId="{7EF2AE36-CEFB-4C44-A365-C1C01AC07FAA}" dt="2021-05-20T16:22:13.214" v="1306" actId="313"/>
          <ac:spMkLst>
            <pc:docMk/>
            <pc:sldMk cId="262070912" sldId="277"/>
            <ac:spMk id="6" creationId="{0F2ABD70-FCFE-4255-BDB2-CA511C970FE6}"/>
          </ac:spMkLst>
        </pc:spChg>
        <pc:picChg chg="del mod">
          <ac:chgData name="Maria Teresa Pesce" userId="7fa90226c2ae6031" providerId="LiveId" clId="{7EF2AE36-CEFB-4C44-A365-C1C01AC07FAA}" dt="2021-05-20T16:16:42.728" v="1081" actId="21"/>
          <ac:picMkLst>
            <pc:docMk/>
            <pc:sldMk cId="262070912" sldId="277"/>
            <ac:picMk id="7" creationId="{22815E7B-C115-453F-A497-3AD8603FB978}"/>
          </ac:picMkLst>
        </pc:picChg>
        <pc:picChg chg="add mod">
          <ac:chgData name="Maria Teresa Pesce" userId="7fa90226c2ae6031" providerId="LiveId" clId="{7EF2AE36-CEFB-4C44-A365-C1C01AC07FAA}" dt="2021-05-20T16:17:22.808" v="1092" actId="14100"/>
          <ac:picMkLst>
            <pc:docMk/>
            <pc:sldMk cId="262070912" sldId="277"/>
            <ac:picMk id="2050" creationId="{DE2D6452-7737-494F-B746-554F0E442878}"/>
          </ac:picMkLst>
        </pc:picChg>
      </pc:sldChg>
      <pc:sldChg chg="modSp mod modTransition setBg">
        <pc:chgData name="Maria Teresa Pesce" userId="7fa90226c2ae6031" providerId="LiveId" clId="{7EF2AE36-CEFB-4C44-A365-C1C01AC07FAA}" dt="2021-06-02T17:33:04.393" v="6677"/>
        <pc:sldMkLst>
          <pc:docMk/>
          <pc:sldMk cId="1983276899" sldId="278"/>
        </pc:sldMkLst>
        <pc:spChg chg="mod">
          <ac:chgData name="Maria Teresa Pesce" userId="7fa90226c2ae6031" providerId="LiveId" clId="{7EF2AE36-CEFB-4C44-A365-C1C01AC07FAA}" dt="2021-05-20T16:25:06.423" v="1345" actId="14100"/>
          <ac:spMkLst>
            <pc:docMk/>
            <pc:sldMk cId="1983276899" sldId="278"/>
            <ac:spMk id="2" creationId="{CB3F46E2-C634-4235-9586-EB369F18CD73}"/>
          </ac:spMkLst>
        </pc:spChg>
        <pc:spChg chg="mod">
          <ac:chgData name="Maria Teresa Pesce" userId="7fa90226c2ae6031" providerId="LiveId" clId="{7EF2AE36-CEFB-4C44-A365-C1C01AC07FAA}" dt="2021-05-20T16:30:08.577" v="1484" actId="20577"/>
          <ac:spMkLst>
            <pc:docMk/>
            <pc:sldMk cId="1983276899" sldId="278"/>
            <ac:spMk id="3" creationId="{8731A0C8-0044-4859-86A5-7C0A5FE9B213}"/>
          </ac:spMkLst>
        </pc:spChg>
        <pc:picChg chg="mod">
          <ac:chgData name="Maria Teresa Pesce" userId="7fa90226c2ae6031" providerId="LiveId" clId="{7EF2AE36-CEFB-4C44-A365-C1C01AC07FAA}" dt="2021-05-20T16:30:23.883" v="1487" actId="14100"/>
          <ac:picMkLst>
            <pc:docMk/>
            <pc:sldMk cId="1983276899" sldId="278"/>
            <ac:picMk id="4" creationId="{5DCA955F-0224-44CE-A9B2-3A6924541454}"/>
          </ac:picMkLst>
        </pc:picChg>
      </pc:sldChg>
      <pc:sldChg chg="modSp mod modTransition setBg">
        <pc:chgData name="Maria Teresa Pesce" userId="7fa90226c2ae6031" providerId="LiveId" clId="{7EF2AE36-CEFB-4C44-A365-C1C01AC07FAA}" dt="2021-06-02T17:33:10.322" v="6678"/>
        <pc:sldMkLst>
          <pc:docMk/>
          <pc:sldMk cId="1927568944" sldId="279"/>
        </pc:sldMkLst>
        <pc:spChg chg="mod">
          <ac:chgData name="Maria Teresa Pesce" userId="7fa90226c2ae6031" providerId="LiveId" clId="{7EF2AE36-CEFB-4C44-A365-C1C01AC07FAA}" dt="2021-05-20T16:36:16.933" v="1684" actId="114"/>
          <ac:spMkLst>
            <pc:docMk/>
            <pc:sldMk cId="1927568944" sldId="279"/>
            <ac:spMk id="3" creationId="{C015DBB4-1BA6-48EB-BB52-4ECD1133B689}"/>
          </ac:spMkLst>
        </pc:spChg>
      </pc:sldChg>
      <pc:sldChg chg="modSp mod modTransition setBg">
        <pc:chgData name="Maria Teresa Pesce" userId="7fa90226c2ae6031" providerId="LiveId" clId="{7EF2AE36-CEFB-4C44-A365-C1C01AC07FAA}" dt="2021-06-02T17:37:12.364" v="6717" actId="207"/>
        <pc:sldMkLst>
          <pc:docMk/>
          <pc:sldMk cId="3851136332" sldId="280"/>
        </pc:sldMkLst>
        <pc:spChg chg="mod">
          <ac:chgData name="Maria Teresa Pesce" userId="7fa90226c2ae6031" providerId="LiveId" clId="{7EF2AE36-CEFB-4C44-A365-C1C01AC07FAA}" dt="2021-06-02T17:37:06.964" v="6716" actId="207"/>
          <ac:spMkLst>
            <pc:docMk/>
            <pc:sldMk cId="3851136332" sldId="280"/>
            <ac:spMk id="2" creationId="{00000000-0000-0000-0000-000000000000}"/>
          </ac:spMkLst>
        </pc:spChg>
        <pc:spChg chg="mod">
          <ac:chgData name="Maria Teresa Pesce" userId="7fa90226c2ae6031" providerId="LiveId" clId="{7EF2AE36-CEFB-4C44-A365-C1C01AC07FAA}" dt="2021-06-02T17:37:12.364" v="6717" actId="207"/>
          <ac:spMkLst>
            <pc:docMk/>
            <pc:sldMk cId="3851136332" sldId="280"/>
            <ac:spMk id="3" creationId="{00000000-0000-0000-0000-000000000000}"/>
          </ac:spMkLst>
        </pc:spChg>
      </pc:sldChg>
      <pc:sldChg chg="addSp modSp mod modTransition setBg">
        <pc:chgData name="Maria Teresa Pesce" userId="7fa90226c2ae6031" providerId="LiveId" clId="{7EF2AE36-CEFB-4C44-A365-C1C01AC07FAA}" dt="2021-06-02T17:37:01.351" v="6715" actId="207"/>
        <pc:sldMkLst>
          <pc:docMk/>
          <pc:sldMk cId="1135093732" sldId="281"/>
        </pc:sldMkLst>
        <pc:spChg chg="mod">
          <ac:chgData name="Maria Teresa Pesce" userId="7fa90226c2ae6031" providerId="LiveId" clId="{7EF2AE36-CEFB-4C44-A365-C1C01AC07FAA}" dt="2021-06-02T17:36:56.450" v="6714" actId="207"/>
          <ac:spMkLst>
            <pc:docMk/>
            <pc:sldMk cId="1135093732" sldId="281"/>
            <ac:spMk id="2" creationId="{00000000-0000-0000-0000-000000000000}"/>
          </ac:spMkLst>
        </pc:spChg>
        <pc:spChg chg="mod">
          <ac:chgData name="Maria Teresa Pesce" userId="7fa90226c2ae6031" providerId="LiveId" clId="{7EF2AE36-CEFB-4C44-A365-C1C01AC07FAA}" dt="2021-06-02T17:01:35.439" v="6208" actId="1076"/>
          <ac:spMkLst>
            <pc:docMk/>
            <pc:sldMk cId="1135093732" sldId="281"/>
            <ac:spMk id="3" creationId="{00000000-0000-0000-0000-000000000000}"/>
          </ac:spMkLst>
        </pc:spChg>
        <pc:spChg chg="add mod">
          <ac:chgData name="Maria Teresa Pesce" userId="7fa90226c2ae6031" providerId="LiveId" clId="{7EF2AE36-CEFB-4C44-A365-C1C01AC07FAA}" dt="2021-06-02T17:37:01.351" v="6715" actId="207"/>
          <ac:spMkLst>
            <pc:docMk/>
            <pc:sldMk cId="1135093732" sldId="281"/>
            <ac:spMk id="5" creationId="{6315FCE4-EE57-42FB-9B4B-C975B71FAD25}"/>
          </ac:spMkLst>
        </pc:spChg>
      </pc:sldChg>
      <pc:sldChg chg="modSp mod modTransition setBg modAnim">
        <pc:chgData name="Maria Teresa Pesce" userId="7fa90226c2ae6031" providerId="LiveId" clId="{7EF2AE36-CEFB-4C44-A365-C1C01AC07FAA}" dt="2021-06-02T17:36:01.041" v="6706"/>
        <pc:sldMkLst>
          <pc:docMk/>
          <pc:sldMk cId="2828903347" sldId="282"/>
        </pc:sldMkLst>
        <pc:spChg chg="mod">
          <ac:chgData name="Maria Teresa Pesce" userId="7fa90226c2ae6031" providerId="LiveId" clId="{7EF2AE36-CEFB-4C44-A365-C1C01AC07FAA}" dt="2021-06-02T17:11:29.319" v="6466" actId="20577"/>
          <ac:spMkLst>
            <pc:docMk/>
            <pc:sldMk cId="2828903347" sldId="282"/>
            <ac:spMk id="3" creationId="{00000000-0000-0000-0000-000000000000}"/>
          </ac:spMkLst>
        </pc:spChg>
        <pc:picChg chg="mod">
          <ac:chgData name="Maria Teresa Pesce" userId="7fa90226c2ae6031" providerId="LiveId" clId="{7EF2AE36-CEFB-4C44-A365-C1C01AC07FAA}" dt="2021-06-02T16:57:42.521" v="6137" actId="1076"/>
          <ac:picMkLst>
            <pc:docMk/>
            <pc:sldMk cId="2828903347" sldId="282"/>
            <ac:picMk id="1028" creationId="{00000000-0000-0000-0000-000000000000}"/>
          </ac:picMkLst>
        </pc:picChg>
      </pc:sldChg>
      <pc:sldChg chg="modTransition">
        <pc:chgData name="Maria Teresa Pesce" userId="7fa90226c2ae6031" providerId="LiveId" clId="{7EF2AE36-CEFB-4C44-A365-C1C01AC07FAA}" dt="2021-06-02T17:34:29.180" v="6691"/>
        <pc:sldMkLst>
          <pc:docMk/>
          <pc:sldMk cId="3834127940" sldId="283"/>
        </pc:sldMkLst>
      </pc:sldChg>
      <pc:sldChg chg="modSp mod ord modTransition">
        <pc:chgData name="Maria Teresa Pesce" userId="7fa90226c2ae6031" providerId="LiveId" clId="{7EF2AE36-CEFB-4C44-A365-C1C01AC07FAA}" dt="2021-06-02T17:33:47.240" v="6684"/>
        <pc:sldMkLst>
          <pc:docMk/>
          <pc:sldMk cId="4185358422" sldId="284"/>
        </pc:sldMkLst>
        <pc:spChg chg="mod">
          <ac:chgData name="Maria Teresa Pesce" userId="7fa90226c2ae6031" providerId="LiveId" clId="{7EF2AE36-CEFB-4C44-A365-C1C01AC07FAA}" dt="2021-05-26T16:03:49.796" v="4427" actId="20577"/>
          <ac:spMkLst>
            <pc:docMk/>
            <pc:sldMk cId="4185358422" sldId="284"/>
            <ac:spMk id="163" creationId="{00000000-0000-0000-0000-000000000000}"/>
          </ac:spMkLst>
        </pc:spChg>
      </pc:sldChg>
      <pc:sldChg chg="addSp delSp modSp mod ord modTransition">
        <pc:chgData name="Maria Teresa Pesce" userId="7fa90226c2ae6031" providerId="LiveId" clId="{7EF2AE36-CEFB-4C44-A365-C1C01AC07FAA}" dt="2021-06-02T17:33:54.260" v="6685"/>
        <pc:sldMkLst>
          <pc:docMk/>
          <pc:sldMk cId="2226520360" sldId="285"/>
        </pc:sldMkLst>
        <pc:spChg chg="add del mod">
          <ac:chgData name="Maria Teresa Pesce" userId="7fa90226c2ae6031" providerId="LiveId" clId="{7EF2AE36-CEFB-4C44-A365-C1C01AC07FAA}" dt="2021-05-26T16:03:48.745" v="4426" actId="1076"/>
          <ac:spMkLst>
            <pc:docMk/>
            <pc:sldMk cId="2226520360" sldId="285"/>
            <ac:spMk id="170" creationId="{00000000-0000-0000-0000-000000000000}"/>
          </ac:spMkLst>
        </pc:spChg>
      </pc:sldChg>
      <pc:sldChg chg="modSp mod modTransition">
        <pc:chgData name="Maria Teresa Pesce" userId="7fa90226c2ae6031" providerId="LiveId" clId="{7EF2AE36-CEFB-4C44-A365-C1C01AC07FAA}" dt="2021-06-02T17:50:46.125" v="7233" actId="14100"/>
        <pc:sldMkLst>
          <pc:docMk/>
          <pc:sldMk cId="1880269545" sldId="286"/>
        </pc:sldMkLst>
        <pc:spChg chg="mod">
          <ac:chgData name="Maria Teresa Pesce" userId="7fa90226c2ae6031" providerId="LiveId" clId="{7EF2AE36-CEFB-4C44-A365-C1C01AC07FAA}" dt="2021-06-02T17:50:46.125" v="7233" actId="14100"/>
          <ac:spMkLst>
            <pc:docMk/>
            <pc:sldMk cId="1880269545" sldId="286"/>
            <ac:spMk id="180" creationId="{00000000-0000-0000-0000-000000000000}"/>
          </ac:spMkLst>
        </pc:spChg>
      </pc:sldChg>
      <pc:sldChg chg="modSp mod modTransition">
        <pc:chgData name="Maria Teresa Pesce" userId="7fa90226c2ae6031" providerId="LiveId" clId="{7EF2AE36-CEFB-4C44-A365-C1C01AC07FAA}" dt="2021-06-02T17:34:39.853" v="6693"/>
        <pc:sldMkLst>
          <pc:docMk/>
          <pc:sldMk cId="4028071241" sldId="287"/>
        </pc:sldMkLst>
        <pc:spChg chg="mod">
          <ac:chgData name="Maria Teresa Pesce" userId="7fa90226c2ae6031" providerId="LiveId" clId="{7EF2AE36-CEFB-4C44-A365-C1C01AC07FAA}" dt="2021-05-26T16:06:16.546" v="4448" actId="1076"/>
          <ac:spMkLst>
            <pc:docMk/>
            <pc:sldMk cId="4028071241" sldId="287"/>
            <ac:spMk id="188" creationId="{00000000-0000-0000-0000-000000000000}"/>
          </ac:spMkLst>
        </pc:spChg>
        <pc:spChg chg="mod">
          <ac:chgData name="Maria Teresa Pesce" userId="7fa90226c2ae6031" providerId="LiveId" clId="{7EF2AE36-CEFB-4C44-A365-C1C01AC07FAA}" dt="2021-05-26T16:25:16.582" v="4573" actId="20577"/>
          <ac:spMkLst>
            <pc:docMk/>
            <pc:sldMk cId="4028071241" sldId="287"/>
            <ac:spMk id="189" creationId="{00000000-0000-0000-0000-000000000000}"/>
          </ac:spMkLst>
        </pc:spChg>
      </pc:sldChg>
      <pc:sldChg chg="modSp mod modTransition">
        <pc:chgData name="Maria Teresa Pesce" userId="7fa90226c2ae6031" providerId="LiveId" clId="{7EF2AE36-CEFB-4C44-A365-C1C01AC07FAA}" dt="2021-06-02T17:34:46.843" v="6694"/>
        <pc:sldMkLst>
          <pc:docMk/>
          <pc:sldMk cId="3610153173" sldId="288"/>
        </pc:sldMkLst>
        <pc:spChg chg="mod">
          <ac:chgData name="Maria Teresa Pesce" userId="7fa90226c2ae6031" providerId="LiveId" clId="{7EF2AE36-CEFB-4C44-A365-C1C01AC07FAA}" dt="2021-05-26T16:25:35.081" v="4574" actId="20577"/>
          <ac:spMkLst>
            <pc:docMk/>
            <pc:sldMk cId="3610153173" sldId="288"/>
            <ac:spMk id="198" creationId="{00000000-0000-0000-0000-000000000000}"/>
          </ac:spMkLst>
        </pc:spChg>
      </pc:sldChg>
      <pc:sldChg chg="modSp mod modTransition">
        <pc:chgData name="Maria Teresa Pesce" userId="7fa90226c2ae6031" providerId="LiveId" clId="{7EF2AE36-CEFB-4C44-A365-C1C01AC07FAA}" dt="2021-06-02T17:34:52.898" v="6695"/>
        <pc:sldMkLst>
          <pc:docMk/>
          <pc:sldMk cId="2265374577" sldId="289"/>
        </pc:sldMkLst>
        <pc:spChg chg="mod">
          <ac:chgData name="Maria Teresa Pesce" userId="7fa90226c2ae6031" providerId="LiveId" clId="{7EF2AE36-CEFB-4C44-A365-C1C01AC07FAA}" dt="2021-06-02T16:18:35.190" v="5097" actId="20577"/>
          <ac:spMkLst>
            <pc:docMk/>
            <pc:sldMk cId="2265374577" sldId="289"/>
            <ac:spMk id="204" creationId="{00000000-0000-0000-0000-000000000000}"/>
          </ac:spMkLst>
        </pc:spChg>
      </pc:sldChg>
      <pc:sldChg chg="modSp mod modTransition">
        <pc:chgData name="Maria Teresa Pesce" userId="7fa90226c2ae6031" providerId="LiveId" clId="{7EF2AE36-CEFB-4C44-A365-C1C01AC07FAA}" dt="2021-06-02T17:34:58.446" v="6696"/>
        <pc:sldMkLst>
          <pc:docMk/>
          <pc:sldMk cId="852603105" sldId="290"/>
        </pc:sldMkLst>
        <pc:spChg chg="mod">
          <ac:chgData name="Maria Teresa Pesce" userId="7fa90226c2ae6031" providerId="LiveId" clId="{7EF2AE36-CEFB-4C44-A365-C1C01AC07FAA}" dt="2021-06-02T16:18:43.716" v="5098" actId="20577"/>
          <ac:spMkLst>
            <pc:docMk/>
            <pc:sldMk cId="852603105" sldId="290"/>
            <ac:spMk id="211" creationId="{00000000-0000-0000-0000-000000000000}"/>
          </ac:spMkLst>
        </pc:spChg>
        <pc:spChg chg="mod">
          <ac:chgData name="Maria Teresa Pesce" userId="7fa90226c2ae6031" providerId="LiveId" clId="{7EF2AE36-CEFB-4C44-A365-C1C01AC07FAA}" dt="2021-05-26T17:01:21.302" v="4584" actId="255"/>
          <ac:spMkLst>
            <pc:docMk/>
            <pc:sldMk cId="852603105" sldId="290"/>
            <ac:spMk id="212" creationId="{00000000-0000-0000-0000-000000000000}"/>
          </ac:spMkLst>
        </pc:spChg>
      </pc:sldChg>
      <pc:sldChg chg="modSp mod modTransition setBg">
        <pc:chgData name="Maria Teresa Pesce" userId="7fa90226c2ae6031" providerId="LiveId" clId="{7EF2AE36-CEFB-4C44-A365-C1C01AC07FAA}" dt="2021-06-02T17:33:31.541" v="6681"/>
        <pc:sldMkLst>
          <pc:docMk/>
          <pc:sldMk cId="3374654221" sldId="291"/>
        </pc:sldMkLst>
        <pc:spChg chg="mod">
          <ac:chgData name="Maria Teresa Pesce" userId="7fa90226c2ae6031" providerId="LiveId" clId="{7EF2AE36-CEFB-4C44-A365-C1C01AC07FAA}" dt="2021-06-02T15:40:15.765" v="4735" actId="207"/>
          <ac:spMkLst>
            <pc:docMk/>
            <pc:sldMk cId="3374654221" sldId="291"/>
            <ac:spMk id="6" creationId="{B465544C-C963-4C38-BBE5-88CE0ED27E9A}"/>
          </ac:spMkLst>
        </pc:spChg>
      </pc:sldChg>
      <pc:sldChg chg="modSp mod modTransition setBg">
        <pc:chgData name="Maria Teresa Pesce" userId="7fa90226c2ae6031" providerId="LiveId" clId="{7EF2AE36-CEFB-4C44-A365-C1C01AC07FAA}" dt="2021-06-02T17:33:25.898" v="6680"/>
        <pc:sldMkLst>
          <pc:docMk/>
          <pc:sldMk cId="16706210" sldId="292"/>
        </pc:sldMkLst>
        <pc:spChg chg="mod">
          <ac:chgData name="Maria Teresa Pesce" userId="7fa90226c2ae6031" providerId="LiveId" clId="{7EF2AE36-CEFB-4C44-A365-C1C01AC07FAA}" dt="2021-05-20T16:52:37.582" v="2020" actId="27636"/>
          <ac:spMkLst>
            <pc:docMk/>
            <pc:sldMk cId="16706210" sldId="292"/>
            <ac:spMk id="2" creationId="{62248E43-99E1-49A3-B2A1-14BB12C09E09}"/>
          </ac:spMkLst>
        </pc:spChg>
        <pc:spChg chg="mod">
          <ac:chgData name="Maria Teresa Pesce" userId="7fa90226c2ae6031" providerId="LiveId" clId="{7EF2AE36-CEFB-4C44-A365-C1C01AC07FAA}" dt="2021-06-02T15:40:04.266" v="4734" actId="207"/>
          <ac:spMkLst>
            <pc:docMk/>
            <pc:sldMk cId="16706210" sldId="292"/>
            <ac:spMk id="9" creationId="{B61B4365-E75A-47D8-9E2C-238986793AB5}"/>
          </ac:spMkLst>
        </pc:spChg>
      </pc:sldChg>
      <pc:sldChg chg="del">
        <pc:chgData name="Maria Teresa Pesce" userId="7fa90226c2ae6031" providerId="LiveId" clId="{7EF2AE36-CEFB-4C44-A365-C1C01AC07FAA}" dt="2021-05-20T16:57:17.905" v="2090" actId="2696"/>
        <pc:sldMkLst>
          <pc:docMk/>
          <pc:sldMk cId="2736941000" sldId="293"/>
        </pc:sldMkLst>
      </pc:sldChg>
      <pc:sldChg chg="addSp delSp modSp new del mod ord modTransition setBg modClrScheme addAnim delAnim chgLayout">
        <pc:chgData name="Maria Teresa Pesce" userId="7fa90226c2ae6031" providerId="LiveId" clId="{7EF2AE36-CEFB-4C44-A365-C1C01AC07FAA}" dt="2021-06-02T16:10:18.098" v="4860" actId="2696"/>
        <pc:sldMkLst>
          <pc:docMk/>
          <pc:sldMk cId="497328621" sldId="294"/>
        </pc:sldMkLst>
        <pc:spChg chg="mod ord">
          <ac:chgData name="Maria Teresa Pesce" userId="7fa90226c2ae6031" providerId="LiveId" clId="{7EF2AE36-CEFB-4C44-A365-C1C01AC07FAA}" dt="2021-06-02T15:34:05.803" v="4610" actId="26606"/>
          <ac:spMkLst>
            <pc:docMk/>
            <pc:sldMk cId="497328621" sldId="294"/>
            <ac:spMk id="2" creationId="{7FFE7ED7-F282-42F9-B956-46E8116BD891}"/>
          </ac:spMkLst>
        </pc:spChg>
        <pc:spChg chg="add del mod ord">
          <ac:chgData name="Maria Teresa Pesce" userId="7fa90226c2ae6031" providerId="LiveId" clId="{7EF2AE36-CEFB-4C44-A365-C1C01AC07FAA}" dt="2021-06-02T15:34:05.803" v="4610" actId="26606"/>
          <ac:spMkLst>
            <pc:docMk/>
            <pc:sldMk cId="497328621" sldId="294"/>
            <ac:spMk id="3" creationId="{16383C90-ED77-49FB-BB83-25075AAB5EA4}"/>
          </ac:spMkLst>
        </pc:spChg>
        <pc:spChg chg="add del mod ord">
          <ac:chgData name="Maria Teresa Pesce" userId="7fa90226c2ae6031" providerId="LiveId" clId="{7EF2AE36-CEFB-4C44-A365-C1C01AC07FAA}" dt="2021-05-18T15:45:39.611" v="29" actId="700"/>
          <ac:spMkLst>
            <pc:docMk/>
            <pc:sldMk cId="497328621" sldId="294"/>
            <ac:spMk id="4" creationId="{9154920D-9DB3-4C25-A056-4681AEA0F97F}"/>
          </ac:spMkLst>
        </pc:spChg>
        <pc:spChg chg="add del mod">
          <ac:chgData name="Maria Teresa Pesce" userId="7fa90226c2ae6031" providerId="LiveId" clId="{7EF2AE36-CEFB-4C44-A365-C1C01AC07FAA}" dt="2021-06-02T15:29:36.929" v="4592" actId="6264"/>
          <ac:spMkLst>
            <pc:docMk/>
            <pc:sldMk cId="497328621" sldId="294"/>
            <ac:spMk id="4" creationId="{A8EFAF52-DEDB-4F28-9933-5B8D59D91998}"/>
          </ac:spMkLst>
        </pc:spChg>
        <pc:spChg chg="add del mod">
          <ac:chgData name="Maria Teresa Pesce" userId="7fa90226c2ae6031" providerId="LiveId" clId="{7EF2AE36-CEFB-4C44-A365-C1C01AC07FAA}" dt="2021-06-02T15:29:36.929" v="4592" actId="6264"/>
          <ac:spMkLst>
            <pc:docMk/>
            <pc:sldMk cId="497328621" sldId="294"/>
            <ac:spMk id="5" creationId="{0CAF0C77-CAAB-4EAE-864F-24516066CC4D}"/>
          </ac:spMkLst>
        </pc:spChg>
        <pc:spChg chg="add del mod">
          <ac:chgData name="Maria Teresa Pesce" userId="7fa90226c2ae6031" providerId="LiveId" clId="{7EF2AE36-CEFB-4C44-A365-C1C01AC07FAA}" dt="2021-06-02T15:30:24.624" v="4593" actId="6264"/>
          <ac:spMkLst>
            <pc:docMk/>
            <pc:sldMk cId="497328621" sldId="294"/>
            <ac:spMk id="6" creationId="{32FFBC1E-1F7D-4A51-BC6E-3D7B6610637D}"/>
          </ac:spMkLst>
        </pc:spChg>
        <pc:spChg chg="add del mod">
          <ac:chgData name="Maria Teresa Pesce" userId="7fa90226c2ae6031" providerId="LiveId" clId="{7EF2AE36-CEFB-4C44-A365-C1C01AC07FAA}" dt="2021-06-02T15:30:24.624" v="4593" actId="6264"/>
          <ac:spMkLst>
            <pc:docMk/>
            <pc:sldMk cId="497328621" sldId="294"/>
            <ac:spMk id="7" creationId="{8876D62B-69AB-4AB9-AAD5-74CD807D9A97}"/>
          </ac:spMkLst>
        </pc:spChg>
        <pc:spChg chg="add del">
          <ac:chgData name="Maria Teresa Pesce" userId="7fa90226c2ae6031" providerId="LiveId" clId="{7EF2AE36-CEFB-4C44-A365-C1C01AC07FAA}" dt="2021-06-02T15:31:49.477" v="4595" actId="26606"/>
          <ac:spMkLst>
            <pc:docMk/>
            <pc:sldMk cId="497328621" sldId="294"/>
            <ac:spMk id="8" creationId="{1A3C89F8-0D2F-47FF-B903-151248265F47}"/>
          </ac:spMkLst>
        </pc:spChg>
        <pc:spChg chg="add del">
          <ac:chgData name="Maria Teresa Pesce" userId="7fa90226c2ae6031" providerId="LiveId" clId="{7EF2AE36-CEFB-4C44-A365-C1C01AC07FAA}" dt="2021-06-02T15:31:49.477" v="4595" actId="26606"/>
          <ac:spMkLst>
            <pc:docMk/>
            <pc:sldMk cId="497328621" sldId="294"/>
            <ac:spMk id="10" creationId="{C5CB530E-515E-412C-9DF1-5F8FFBD6F383}"/>
          </ac:spMkLst>
        </pc:spChg>
        <pc:spChg chg="add del">
          <ac:chgData name="Maria Teresa Pesce" userId="7fa90226c2ae6031" providerId="LiveId" clId="{7EF2AE36-CEFB-4C44-A365-C1C01AC07FAA}" dt="2021-06-02T15:31:49.477" v="4595" actId="26606"/>
          <ac:spMkLst>
            <pc:docMk/>
            <pc:sldMk cId="497328621" sldId="294"/>
            <ac:spMk id="12" creationId="{712D4376-A578-4FF1-94FC-245E7A6A489F}"/>
          </ac:spMkLst>
        </pc:spChg>
        <pc:spChg chg="add del">
          <ac:chgData name="Maria Teresa Pesce" userId="7fa90226c2ae6031" providerId="LiveId" clId="{7EF2AE36-CEFB-4C44-A365-C1C01AC07FAA}" dt="2021-06-02T15:31:49.477" v="4595" actId="26606"/>
          <ac:spMkLst>
            <pc:docMk/>
            <pc:sldMk cId="497328621" sldId="294"/>
            <ac:spMk id="14" creationId="{AEA7509D-F04F-40CB-A0B3-EEF16499CC9F}"/>
          </ac:spMkLst>
        </pc:spChg>
        <pc:spChg chg="add del">
          <ac:chgData name="Maria Teresa Pesce" userId="7fa90226c2ae6031" providerId="LiveId" clId="{7EF2AE36-CEFB-4C44-A365-C1C01AC07FAA}" dt="2021-06-02T15:31:49.477" v="4595" actId="26606"/>
          <ac:spMkLst>
            <pc:docMk/>
            <pc:sldMk cId="497328621" sldId="294"/>
            <ac:spMk id="18" creationId="{508BEF50-7B1E-49A4-BC19-5F4F1D755E64}"/>
          </ac:spMkLst>
        </pc:spChg>
        <pc:spChg chg="add del">
          <ac:chgData name="Maria Teresa Pesce" userId="7fa90226c2ae6031" providerId="LiveId" clId="{7EF2AE36-CEFB-4C44-A365-C1C01AC07FAA}" dt="2021-06-02T15:31:49.477" v="4595" actId="26606"/>
          <ac:spMkLst>
            <pc:docMk/>
            <pc:sldMk cId="497328621" sldId="294"/>
            <ac:spMk id="20" creationId="{3FBAD350-5664-4811-A208-657FB882D350}"/>
          </ac:spMkLst>
        </pc:spChg>
        <pc:spChg chg="add del">
          <ac:chgData name="Maria Teresa Pesce" userId="7fa90226c2ae6031" providerId="LiveId" clId="{7EF2AE36-CEFB-4C44-A365-C1C01AC07FAA}" dt="2021-06-02T15:31:49.477" v="4595" actId="26606"/>
          <ac:spMkLst>
            <pc:docMk/>
            <pc:sldMk cId="497328621" sldId="294"/>
            <ac:spMk id="22" creationId="{C39ADB8F-D187-49D7-BDCF-C1B6DC727068}"/>
          </ac:spMkLst>
        </pc:spChg>
        <pc:spChg chg="add del">
          <ac:chgData name="Maria Teresa Pesce" userId="7fa90226c2ae6031" providerId="LiveId" clId="{7EF2AE36-CEFB-4C44-A365-C1C01AC07FAA}" dt="2021-06-02T15:32:06.031" v="4597" actId="26606"/>
          <ac:spMkLst>
            <pc:docMk/>
            <pc:sldMk cId="497328621" sldId="294"/>
            <ac:spMk id="24" creationId="{0E30439A-8A5B-46EC-8283-9B6B031D40D0}"/>
          </ac:spMkLst>
        </pc:spChg>
        <pc:spChg chg="add del">
          <ac:chgData name="Maria Teresa Pesce" userId="7fa90226c2ae6031" providerId="LiveId" clId="{7EF2AE36-CEFB-4C44-A365-C1C01AC07FAA}" dt="2021-06-02T15:32:06.031" v="4597" actId="26606"/>
          <ac:spMkLst>
            <pc:docMk/>
            <pc:sldMk cId="497328621" sldId="294"/>
            <ac:spMk id="25" creationId="{5CEAD642-85CF-4750-8432-7C80C901F001}"/>
          </ac:spMkLst>
        </pc:spChg>
        <pc:spChg chg="add del">
          <ac:chgData name="Maria Teresa Pesce" userId="7fa90226c2ae6031" providerId="LiveId" clId="{7EF2AE36-CEFB-4C44-A365-C1C01AC07FAA}" dt="2021-06-02T15:32:06.031" v="4597" actId="26606"/>
          <ac:spMkLst>
            <pc:docMk/>
            <pc:sldMk cId="497328621" sldId="294"/>
            <ac:spMk id="26" creationId="{FA33EEAE-15D5-4119-8C1E-89D943F911EF}"/>
          </ac:spMkLst>
        </pc:spChg>
        <pc:spChg chg="add del">
          <ac:chgData name="Maria Teresa Pesce" userId="7fa90226c2ae6031" providerId="LiveId" clId="{7EF2AE36-CEFB-4C44-A365-C1C01AC07FAA}" dt="2021-06-02T15:32:06.031" v="4597" actId="26606"/>
          <ac:spMkLst>
            <pc:docMk/>
            <pc:sldMk cId="497328621" sldId="294"/>
            <ac:spMk id="27" creationId="{730D8B3B-9B80-4025-B934-26DC7D7CD231}"/>
          </ac:spMkLst>
        </pc:spChg>
        <pc:spChg chg="add del">
          <ac:chgData name="Maria Teresa Pesce" userId="7fa90226c2ae6031" providerId="LiveId" clId="{7EF2AE36-CEFB-4C44-A365-C1C01AC07FAA}" dt="2021-06-02T15:32:06.031" v="4597" actId="26606"/>
          <ac:spMkLst>
            <pc:docMk/>
            <pc:sldMk cId="497328621" sldId="294"/>
            <ac:spMk id="28" creationId="{B5A1B09C-1565-46F8-B70F-621C5EB48A09}"/>
          </ac:spMkLst>
        </pc:spChg>
        <pc:spChg chg="add del">
          <ac:chgData name="Maria Teresa Pesce" userId="7fa90226c2ae6031" providerId="LiveId" clId="{7EF2AE36-CEFB-4C44-A365-C1C01AC07FAA}" dt="2021-06-02T15:32:06.031" v="4597" actId="26606"/>
          <ac:spMkLst>
            <pc:docMk/>
            <pc:sldMk cId="497328621" sldId="294"/>
            <ac:spMk id="29" creationId="{8C516CC8-80AC-446C-A56E-9F54B7210402}"/>
          </ac:spMkLst>
        </pc:spChg>
        <pc:spChg chg="add del">
          <ac:chgData name="Maria Teresa Pesce" userId="7fa90226c2ae6031" providerId="LiveId" clId="{7EF2AE36-CEFB-4C44-A365-C1C01AC07FAA}" dt="2021-06-02T15:32:06.031" v="4597" actId="26606"/>
          <ac:spMkLst>
            <pc:docMk/>
            <pc:sldMk cId="497328621" sldId="294"/>
            <ac:spMk id="30" creationId="{53947E58-F088-49F1-A3D1-DEA690192E84}"/>
          </ac:spMkLst>
        </pc:spChg>
        <pc:spChg chg="add del">
          <ac:chgData name="Maria Teresa Pesce" userId="7fa90226c2ae6031" providerId="LiveId" clId="{7EF2AE36-CEFB-4C44-A365-C1C01AC07FAA}" dt="2021-06-02T15:32:21.262" v="4600" actId="26606"/>
          <ac:spMkLst>
            <pc:docMk/>
            <pc:sldMk cId="497328621" sldId="294"/>
            <ac:spMk id="32" creationId="{3A397E3E-B90C-4D82-BAAA-36F7AC6A4565}"/>
          </ac:spMkLst>
        </pc:spChg>
        <pc:spChg chg="add del">
          <ac:chgData name="Maria Teresa Pesce" userId="7fa90226c2ae6031" providerId="LiveId" clId="{7EF2AE36-CEFB-4C44-A365-C1C01AC07FAA}" dt="2021-06-02T15:32:21.262" v="4600" actId="26606"/>
          <ac:spMkLst>
            <pc:docMk/>
            <pc:sldMk cId="497328621" sldId="294"/>
            <ac:spMk id="33" creationId="{E16C8D8F-10E9-4498-ABDB-0F923F8B6837}"/>
          </ac:spMkLst>
        </pc:spChg>
        <pc:spChg chg="add del">
          <ac:chgData name="Maria Teresa Pesce" userId="7fa90226c2ae6031" providerId="LiveId" clId="{7EF2AE36-CEFB-4C44-A365-C1C01AC07FAA}" dt="2021-06-02T15:32:21.262" v="4600" actId="26606"/>
          <ac:spMkLst>
            <pc:docMk/>
            <pc:sldMk cId="497328621" sldId="294"/>
            <ac:spMk id="34" creationId="{1E5A83E3-8A11-4492-BB6E-F5F2240316FB}"/>
          </ac:spMkLst>
        </pc:spChg>
        <pc:spChg chg="add del">
          <ac:chgData name="Maria Teresa Pesce" userId="7fa90226c2ae6031" providerId="LiveId" clId="{7EF2AE36-CEFB-4C44-A365-C1C01AC07FAA}" dt="2021-06-02T15:32:21.262" v="4600" actId="26606"/>
          <ac:spMkLst>
            <pc:docMk/>
            <pc:sldMk cId="497328621" sldId="294"/>
            <ac:spMk id="35" creationId="{8CF5E676-CA04-4CED-9F1E-5026ED66E66D}"/>
          </ac:spMkLst>
        </pc:spChg>
        <pc:spChg chg="add del">
          <ac:chgData name="Maria Teresa Pesce" userId="7fa90226c2ae6031" providerId="LiveId" clId="{7EF2AE36-CEFB-4C44-A365-C1C01AC07FAA}" dt="2021-06-02T15:32:21.262" v="4600" actId="26606"/>
          <ac:spMkLst>
            <pc:docMk/>
            <pc:sldMk cId="497328621" sldId="294"/>
            <ac:spMk id="36" creationId="{6BA9E676-A8FC-4C2F-8D78-C13ED8ABDBA8}"/>
          </ac:spMkLst>
        </pc:spChg>
        <pc:spChg chg="add del">
          <ac:chgData name="Maria Teresa Pesce" userId="7fa90226c2ae6031" providerId="LiveId" clId="{7EF2AE36-CEFB-4C44-A365-C1C01AC07FAA}" dt="2021-06-02T15:32:21.262" v="4600" actId="26606"/>
          <ac:spMkLst>
            <pc:docMk/>
            <pc:sldMk cId="497328621" sldId="294"/>
            <ac:spMk id="37" creationId="{A2B5CBEA-F125-49B6-8335-227C325B112B}"/>
          </ac:spMkLst>
        </pc:spChg>
        <pc:spChg chg="add del">
          <ac:chgData name="Maria Teresa Pesce" userId="7fa90226c2ae6031" providerId="LiveId" clId="{7EF2AE36-CEFB-4C44-A365-C1C01AC07FAA}" dt="2021-06-02T15:32:21.262" v="4600" actId="26606"/>
          <ac:spMkLst>
            <pc:docMk/>
            <pc:sldMk cId="497328621" sldId="294"/>
            <ac:spMk id="38" creationId="{EECD79B5-5FC5-495F-BFD6-346C16E787A7}"/>
          </ac:spMkLst>
        </pc:spChg>
        <pc:spChg chg="add del">
          <ac:chgData name="Maria Teresa Pesce" userId="7fa90226c2ae6031" providerId="LiveId" clId="{7EF2AE36-CEFB-4C44-A365-C1C01AC07FAA}" dt="2021-06-02T15:32:21.262" v="4600" actId="26606"/>
          <ac:spMkLst>
            <pc:docMk/>
            <pc:sldMk cId="497328621" sldId="294"/>
            <ac:spMk id="39" creationId="{2C1D3151-5F97-4860-B56C-C98BD62CC255}"/>
          </ac:spMkLst>
        </pc:spChg>
        <pc:spChg chg="add del">
          <ac:chgData name="Maria Teresa Pesce" userId="7fa90226c2ae6031" providerId="LiveId" clId="{7EF2AE36-CEFB-4C44-A365-C1C01AC07FAA}" dt="2021-06-02T15:32:21.262" v="4600" actId="26606"/>
          <ac:spMkLst>
            <pc:docMk/>
            <pc:sldMk cId="497328621" sldId="294"/>
            <ac:spMk id="40" creationId="{32D9D048-3063-435A-8C23-26C1907E9619}"/>
          </ac:spMkLst>
        </pc:spChg>
        <pc:spChg chg="add del">
          <ac:chgData name="Maria Teresa Pesce" userId="7fa90226c2ae6031" providerId="LiveId" clId="{7EF2AE36-CEFB-4C44-A365-C1C01AC07FAA}" dt="2021-06-02T15:32:21.262" v="4600" actId="26606"/>
          <ac:spMkLst>
            <pc:docMk/>
            <pc:sldMk cId="497328621" sldId="294"/>
            <ac:spMk id="41" creationId="{8DE96824-E506-4448-8704-5EC7BF7BC51B}"/>
          </ac:spMkLst>
        </pc:spChg>
        <pc:spChg chg="add del">
          <ac:chgData name="Maria Teresa Pesce" userId="7fa90226c2ae6031" providerId="LiveId" clId="{7EF2AE36-CEFB-4C44-A365-C1C01AC07FAA}" dt="2021-06-02T15:32:21.262" v="4600" actId="26606"/>
          <ac:spMkLst>
            <pc:docMk/>
            <pc:sldMk cId="497328621" sldId="294"/>
            <ac:spMk id="42" creationId="{4D1A5E71-B6B6-486A-8CDC-C7ABD9B903F6}"/>
          </ac:spMkLst>
        </pc:spChg>
        <pc:spChg chg="add del">
          <ac:chgData name="Maria Teresa Pesce" userId="7fa90226c2ae6031" providerId="LiveId" clId="{7EF2AE36-CEFB-4C44-A365-C1C01AC07FAA}" dt="2021-06-02T15:32:21.262" v="4600" actId="26606"/>
          <ac:spMkLst>
            <pc:docMk/>
            <pc:sldMk cId="497328621" sldId="294"/>
            <ac:spMk id="43" creationId="{B6C541AE-9B02-44C0-B8C6-B2DEA7ED3813}"/>
          </ac:spMkLst>
        </pc:spChg>
        <pc:spChg chg="add del">
          <ac:chgData name="Maria Teresa Pesce" userId="7fa90226c2ae6031" providerId="LiveId" clId="{7EF2AE36-CEFB-4C44-A365-C1C01AC07FAA}" dt="2021-06-02T15:34:05.803" v="4610" actId="26606"/>
          <ac:spMkLst>
            <pc:docMk/>
            <pc:sldMk cId="497328621" sldId="294"/>
            <ac:spMk id="48" creationId="{489B7BFD-8F45-4093-AD9C-91B15B0503D9}"/>
          </ac:spMkLst>
        </pc:spChg>
        <pc:spChg chg="add del">
          <ac:chgData name="Maria Teresa Pesce" userId="7fa90226c2ae6031" providerId="LiveId" clId="{7EF2AE36-CEFB-4C44-A365-C1C01AC07FAA}" dt="2021-06-02T15:34:05.803" v="4610" actId="26606"/>
          <ac:spMkLst>
            <pc:docMk/>
            <pc:sldMk cId="497328621" sldId="294"/>
            <ac:spMk id="54" creationId="{498F8FF6-43B4-494A-AF8F-123A4983EDF7}"/>
          </ac:spMkLst>
        </pc:spChg>
        <pc:spChg chg="add del">
          <ac:chgData name="Maria Teresa Pesce" userId="7fa90226c2ae6031" providerId="LiveId" clId="{7EF2AE36-CEFB-4C44-A365-C1C01AC07FAA}" dt="2021-06-02T15:34:05.803" v="4610" actId="26606"/>
          <ac:spMkLst>
            <pc:docMk/>
            <pc:sldMk cId="497328621" sldId="294"/>
            <ac:spMk id="56" creationId="{2B06059C-C357-4011-82B9-9C0106301384}"/>
          </ac:spMkLst>
        </pc:spChg>
        <pc:spChg chg="add del">
          <ac:chgData name="Maria Teresa Pesce" userId="7fa90226c2ae6031" providerId="LiveId" clId="{7EF2AE36-CEFB-4C44-A365-C1C01AC07FAA}" dt="2021-06-02T15:34:05.803" v="4610" actId="26606"/>
          <ac:spMkLst>
            <pc:docMk/>
            <pc:sldMk cId="497328621" sldId="294"/>
            <ac:spMk id="58" creationId="{5AFEC601-A132-47EE-B0C2-B38ACD9FCE6F}"/>
          </ac:spMkLst>
        </pc:spChg>
        <pc:spChg chg="add del">
          <ac:chgData name="Maria Teresa Pesce" userId="7fa90226c2ae6031" providerId="LiveId" clId="{7EF2AE36-CEFB-4C44-A365-C1C01AC07FAA}" dt="2021-06-02T15:34:05.803" v="4610" actId="26606"/>
          <ac:spMkLst>
            <pc:docMk/>
            <pc:sldMk cId="497328621" sldId="294"/>
            <ac:spMk id="60" creationId="{279CAF82-0ECF-42BE-8F37-F71941E5D410}"/>
          </ac:spMkLst>
        </pc:spChg>
        <pc:spChg chg="add del">
          <ac:chgData name="Maria Teresa Pesce" userId="7fa90226c2ae6031" providerId="LiveId" clId="{7EF2AE36-CEFB-4C44-A365-C1C01AC07FAA}" dt="2021-06-02T15:34:05.803" v="4610" actId="26606"/>
          <ac:spMkLst>
            <pc:docMk/>
            <pc:sldMk cId="497328621" sldId="294"/>
            <ac:spMk id="62" creationId="{218E095B-4870-4AD5-9C41-C16D59523501}"/>
          </ac:spMkLst>
        </pc:spChg>
        <pc:spChg chg="add del">
          <ac:chgData name="Maria Teresa Pesce" userId="7fa90226c2ae6031" providerId="LiveId" clId="{7EF2AE36-CEFB-4C44-A365-C1C01AC07FAA}" dt="2021-06-02T15:34:05.803" v="4610" actId="26606"/>
          <ac:spMkLst>
            <pc:docMk/>
            <pc:sldMk cId="497328621" sldId="294"/>
            <ac:spMk id="71" creationId="{033BC44A-0661-43B4-9C14-FD5963C226AE}"/>
          </ac:spMkLst>
        </pc:spChg>
        <pc:spChg chg="add del">
          <ac:chgData name="Maria Teresa Pesce" userId="7fa90226c2ae6031" providerId="LiveId" clId="{7EF2AE36-CEFB-4C44-A365-C1C01AC07FAA}" dt="2021-06-02T15:34:05.803" v="4610" actId="26606"/>
          <ac:spMkLst>
            <pc:docMk/>
            <pc:sldMk cId="497328621" sldId="294"/>
            <ac:spMk id="73" creationId="{BE8CB2F0-2F5A-4EBD-B214-E0309C31F578}"/>
          </ac:spMkLst>
        </pc:spChg>
        <pc:spChg chg="add del">
          <ac:chgData name="Maria Teresa Pesce" userId="7fa90226c2ae6031" providerId="LiveId" clId="{7EF2AE36-CEFB-4C44-A365-C1C01AC07FAA}" dt="2021-06-02T15:34:05.803" v="4610" actId="26606"/>
          <ac:spMkLst>
            <pc:docMk/>
            <pc:sldMk cId="497328621" sldId="294"/>
            <ac:spMk id="75" creationId="{FFD3887D-244B-4EC4-9208-E304984C5D0F}"/>
          </ac:spMkLst>
        </pc:spChg>
        <pc:spChg chg="add del">
          <ac:chgData name="Maria Teresa Pesce" userId="7fa90226c2ae6031" providerId="LiveId" clId="{7EF2AE36-CEFB-4C44-A365-C1C01AC07FAA}" dt="2021-06-02T15:34:05.803" v="4610" actId="26606"/>
          <ac:spMkLst>
            <pc:docMk/>
            <pc:sldMk cId="497328621" sldId="294"/>
            <ac:spMk id="77" creationId="{97224C31-855E-4593-8A58-5B2B0CC4F537}"/>
          </ac:spMkLst>
        </pc:spChg>
        <pc:spChg chg="add del">
          <ac:chgData name="Maria Teresa Pesce" userId="7fa90226c2ae6031" providerId="LiveId" clId="{7EF2AE36-CEFB-4C44-A365-C1C01AC07FAA}" dt="2021-06-02T15:33:53.654" v="4605" actId="26606"/>
          <ac:spMkLst>
            <pc:docMk/>
            <pc:sldMk cId="497328621" sldId="294"/>
            <ac:spMk id="82" creationId="{489B7BFD-8F45-4093-AD9C-91B15B0503D9}"/>
          </ac:spMkLst>
        </pc:spChg>
        <pc:spChg chg="add del">
          <ac:chgData name="Maria Teresa Pesce" userId="7fa90226c2ae6031" providerId="LiveId" clId="{7EF2AE36-CEFB-4C44-A365-C1C01AC07FAA}" dt="2021-06-02T15:34:05.786" v="4609" actId="26606"/>
          <ac:spMkLst>
            <pc:docMk/>
            <pc:sldMk cId="497328621" sldId="294"/>
            <ac:spMk id="86" creationId="{1E5A83E3-8A11-4492-BB6E-F5F2240316FB}"/>
          </ac:spMkLst>
        </pc:spChg>
        <pc:spChg chg="add del">
          <ac:chgData name="Maria Teresa Pesce" userId="7fa90226c2ae6031" providerId="LiveId" clId="{7EF2AE36-CEFB-4C44-A365-C1C01AC07FAA}" dt="2021-06-02T15:33:53.654" v="4605" actId="26606"/>
          <ac:spMkLst>
            <pc:docMk/>
            <pc:sldMk cId="497328621" sldId="294"/>
            <ac:spMk id="88" creationId="{498F8FF6-43B4-494A-AF8F-123A4983EDF7}"/>
          </ac:spMkLst>
        </pc:spChg>
        <pc:spChg chg="add del">
          <ac:chgData name="Maria Teresa Pesce" userId="7fa90226c2ae6031" providerId="LiveId" clId="{7EF2AE36-CEFB-4C44-A365-C1C01AC07FAA}" dt="2021-06-02T15:33:53.654" v="4605" actId="26606"/>
          <ac:spMkLst>
            <pc:docMk/>
            <pc:sldMk cId="497328621" sldId="294"/>
            <ac:spMk id="90" creationId="{2B06059C-C357-4011-82B9-9C0106301384}"/>
          </ac:spMkLst>
        </pc:spChg>
        <pc:spChg chg="add del">
          <ac:chgData name="Maria Teresa Pesce" userId="7fa90226c2ae6031" providerId="LiveId" clId="{7EF2AE36-CEFB-4C44-A365-C1C01AC07FAA}" dt="2021-06-02T15:33:53.654" v="4605" actId="26606"/>
          <ac:spMkLst>
            <pc:docMk/>
            <pc:sldMk cId="497328621" sldId="294"/>
            <ac:spMk id="92" creationId="{5AFEC601-A132-47EE-B0C2-B38ACD9FCE6F}"/>
          </ac:spMkLst>
        </pc:spChg>
        <pc:spChg chg="add del">
          <ac:chgData name="Maria Teresa Pesce" userId="7fa90226c2ae6031" providerId="LiveId" clId="{7EF2AE36-CEFB-4C44-A365-C1C01AC07FAA}" dt="2021-06-02T15:33:53.654" v="4605" actId="26606"/>
          <ac:spMkLst>
            <pc:docMk/>
            <pc:sldMk cId="497328621" sldId="294"/>
            <ac:spMk id="94" creationId="{279CAF82-0ECF-42BE-8F37-F71941E5D410}"/>
          </ac:spMkLst>
        </pc:spChg>
        <pc:spChg chg="add del">
          <ac:chgData name="Maria Teresa Pesce" userId="7fa90226c2ae6031" providerId="LiveId" clId="{7EF2AE36-CEFB-4C44-A365-C1C01AC07FAA}" dt="2021-06-02T15:33:53.654" v="4605" actId="26606"/>
          <ac:spMkLst>
            <pc:docMk/>
            <pc:sldMk cId="497328621" sldId="294"/>
            <ac:spMk id="96" creationId="{218E095B-4870-4AD5-9C41-C16D59523501}"/>
          </ac:spMkLst>
        </pc:spChg>
        <pc:spChg chg="add del">
          <ac:chgData name="Maria Teresa Pesce" userId="7fa90226c2ae6031" providerId="LiveId" clId="{7EF2AE36-CEFB-4C44-A365-C1C01AC07FAA}" dt="2021-06-02T15:34:05.786" v="4609" actId="26606"/>
          <ac:spMkLst>
            <pc:docMk/>
            <pc:sldMk cId="497328621" sldId="294"/>
            <ac:spMk id="100" creationId="{8DE96824-E506-4448-8704-5EC7BF7BC51B}"/>
          </ac:spMkLst>
        </pc:spChg>
        <pc:spChg chg="add del">
          <ac:chgData name="Maria Teresa Pesce" userId="7fa90226c2ae6031" providerId="LiveId" clId="{7EF2AE36-CEFB-4C44-A365-C1C01AC07FAA}" dt="2021-06-02T15:34:05.786" v="4609" actId="26606"/>
          <ac:spMkLst>
            <pc:docMk/>
            <pc:sldMk cId="497328621" sldId="294"/>
            <ac:spMk id="102" creationId="{4D1A5E71-B6B6-486A-8CDC-C7ABD9B903F6}"/>
          </ac:spMkLst>
        </pc:spChg>
        <pc:spChg chg="add del">
          <ac:chgData name="Maria Teresa Pesce" userId="7fa90226c2ae6031" providerId="LiveId" clId="{7EF2AE36-CEFB-4C44-A365-C1C01AC07FAA}" dt="2021-06-02T15:33:53.654" v="4605" actId="26606"/>
          <ac:spMkLst>
            <pc:docMk/>
            <pc:sldMk cId="497328621" sldId="294"/>
            <ac:spMk id="105" creationId="{033BC44A-0661-43B4-9C14-FD5963C226AE}"/>
          </ac:spMkLst>
        </pc:spChg>
        <pc:spChg chg="add del">
          <ac:chgData name="Maria Teresa Pesce" userId="7fa90226c2ae6031" providerId="LiveId" clId="{7EF2AE36-CEFB-4C44-A365-C1C01AC07FAA}" dt="2021-06-02T15:33:53.654" v="4605" actId="26606"/>
          <ac:spMkLst>
            <pc:docMk/>
            <pc:sldMk cId="497328621" sldId="294"/>
            <ac:spMk id="107" creationId="{BE8CB2F0-2F5A-4EBD-B214-E0309C31F578}"/>
          </ac:spMkLst>
        </pc:spChg>
        <pc:spChg chg="add del">
          <ac:chgData name="Maria Teresa Pesce" userId="7fa90226c2ae6031" providerId="LiveId" clId="{7EF2AE36-CEFB-4C44-A365-C1C01AC07FAA}" dt="2021-06-02T15:33:53.654" v="4605" actId="26606"/>
          <ac:spMkLst>
            <pc:docMk/>
            <pc:sldMk cId="497328621" sldId="294"/>
            <ac:spMk id="109" creationId="{FFD3887D-244B-4EC4-9208-E304984C5D0F}"/>
          </ac:spMkLst>
        </pc:spChg>
        <pc:spChg chg="add del">
          <ac:chgData name="Maria Teresa Pesce" userId="7fa90226c2ae6031" providerId="LiveId" clId="{7EF2AE36-CEFB-4C44-A365-C1C01AC07FAA}" dt="2021-06-02T15:33:53.654" v="4605" actId="26606"/>
          <ac:spMkLst>
            <pc:docMk/>
            <pc:sldMk cId="497328621" sldId="294"/>
            <ac:spMk id="111" creationId="{97224C31-855E-4593-8A58-5B2B0CC4F537}"/>
          </ac:spMkLst>
        </pc:spChg>
        <pc:spChg chg="add del">
          <ac:chgData name="Maria Teresa Pesce" userId="7fa90226c2ae6031" providerId="LiveId" clId="{7EF2AE36-CEFB-4C44-A365-C1C01AC07FAA}" dt="2021-06-02T15:33:58.683" v="4607" actId="26606"/>
          <ac:spMkLst>
            <pc:docMk/>
            <pc:sldMk cId="497328621" sldId="294"/>
            <ac:spMk id="113" creationId="{489B7BFD-8F45-4093-AD9C-91B15B0503D9}"/>
          </ac:spMkLst>
        </pc:spChg>
        <pc:spChg chg="add del">
          <ac:chgData name="Maria Teresa Pesce" userId="7fa90226c2ae6031" providerId="LiveId" clId="{7EF2AE36-CEFB-4C44-A365-C1C01AC07FAA}" dt="2021-06-02T15:33:58.683" v="4607" actId="26606"/>
          <ac:spMkLst>
            <pc:docMk/>
            <pc:sldMk cId="497328621" sldId="294"/>
            <ac:spMk id="114" creationId="{D9DFE8A5-DCEC-4A43-B613-D62AC8C5734F}"/>
          </ac:spMkLst>
        </pc:spChg>
        <pc:spChg chg="add del">
          <ac:chgData name="Maria Teresa Pesce" userId="7fa90226c2ae6031" providerId="LiveId" clId="{7EF2AE36-CEFB-4C44-A365-C1C01AC07FAA}" dt="2021-06-02T15:33:58.683" v="4607" actId="26606"/>
          <ac:spMkLst>
            <pc:docMk/>
            <pc:sldMk cId="497328621" sldId="294"/>
            <ac:spMk id="115" creationId="{5608F6B8-DDC9-422E-B241-3222341D709C}"/>
          </ac:spMkLst>
        </pc:spChg>
        <pc:spChg chg="add del">
          <ac:chgData name="Maria Teresa Pesce" userId="7fa90226c2ae6031" providerId="LiveId" clId="{7EF2AE36-CEFB-4C44-A365-C1C01AC07FAA}" dt="2021-06-02T15:33:58.683" v="4607" actId="26606"/>
          <ac:spMkLst>
            <pc:docMk/>
            <pc:sldMk cId="497328621" sldId="294"/>
            <ac:spMk id="116" creationId="{26B7664A-BE61-4A65-B937-A31E08B8B9AD}"/>
          </ac:spMkLst>
        </pc:spChg>
        <pc:spChg chg="add del">
          <ac:chgData name="Maria Teresa Pesce" userId="7fa90226c2ae6031" providerId="LiveId" clId="{7EF2AE36-CEFB-4C44-A365-C1C01AC07FAA}" dt="2021-06-02T15:33:58.683" v="4607" actId="26606"/>
          <ac:spMkLst>
            <pc:docMk/>
            <pc:sldMk cId="497328621" sldId="294"/>
            <ac:spMk id="117" creationId="{279CAF82-0ECF-42BE-8F37-F71941E5D410}"/>
          </ac:spMkLst>
        </pc:spChg>
        <pc:spChg chg="add del">
          <ac:chgData name="Maria Teresa Pesce" userId="7fa90226c2ae6031" providerId="LiveId" clId="{7EF2AE36-CEFB-4C44-A365-C1C01AC07FAA}" dt="2021-06-02T15:33:58.683" v="4607" actId="26606"/>
          <ac:spMkLst>
            <pc:docMk/>
            <pc:sldMk cId="497328621" sldId="294"/>
            <ac:spMk id="118" creationId="{14A1FA07-A873-4AB3-8D01-CFEEEA8CA495}"/>
          </ac:spMkLst>
        </pc:spChg>
        <pc:spChg chg="add del">
          <ac:chgData name="Maria Teresa Pesce" userId="7fa90226c2ae6031" providerId="LiveId" clId="{7EF2AE36-CEFB-4C44-A365-C1C01AC07FAA}" dt="2021-06-02T15:33:58.683" v="4607" actId="26606"/>
          <ac:spMkLst>
            <pc:docMk/>
            <pc:sldMk cId="497328621" sldId="294"/>
            <ac:spMk id="119" creationId="{E16C8D8F-10E9-4498-ABDB-0F923F8B6837}"/>
          </ac:spMkLst>
        </pc:spChg>
        <pc:spChg chg="add del">
          <ac:chgData name="Maria Teresa Pesce" userId="7fa90226c2ae6031" providerId="LiveId" clId="{7EF2AE36-CEFB-4C44-A365-C1C01AC07FAA}" dt="2021-06-02T15:33:58.683" v="4607" actId="26606"/>
          <ac:spMkLst>
            <pc:docMk/>
            <pc:sldMk cId="497328621" sldId="294"/>
            <ac:spMk id="120" creationId="{1E5A83E3-8A11-4492-BB6E-F5F2240316FB}"/>
          </ac:spMkLst>
        </pc:spChg>
        <pc:spChg chg="add del">
          <ac:chgData name="Maria Teresa Pesce" userId="7fa90226c2ae6031" providerId="LiveId" clId="{7EF2AE36-CEFB-4C44-A365-C1C01AC07FAA}" dt="2021-06-02T15:33:58.683" v="4607" actId="26606"/>
          <ac:spMkLst>
            <pc:docMk/>
            <pc:sldMk cId="497328621" sldId="294"/>
            <ac:spMk id="121" creationId="{033BC44A-0661-43B4-9C14-FD5963C226AE}"/>
          </ac:spMkLst>
        </pc:spChg>
        <pc:spChg chg="add del">
          <ac:chgData name="Maria Teresa Pesce" userId="7fa90226c2ae6031" providerId="LiveId" clId="{7EF2AE36-CEFB-4C44-A365-C1C01AC07FAA}" dt="2021-06-02T15:33:58.683" v="4607" actId="26606"/>
          <ac:spMkLst>
            <pc:docMk/>
            <pc:sldMk cId="497328621" sldId="294"/>
            <ac:spMk id="122" creationId="{331C48F7-8F88-43DC-B1A6-2967CF5AFFE4}"/>
          </ac:spMkLst>
        </pc:spChg>
        <pc:spChg chg="add del">
          <ac:chgData name="Maria Teresa Pesce" userId="7fa90226c2ae6031" providerId="LiveId" clId="{7EF2AE36-CEFB-4C44-A365-C1C01AC07FAA}" dt="2021-06-02T15:34:05.786" v="4609" actId="26606"/>
          <ac:spMkLst>
            <pc:docMk/>
            <pc:sldMk cId="497328621" sldId="294"/>
            <ac:spMk id="128" creationId="{3A397E3E-B90C-4D82-BAAA-36F7AC6A4565}"/>
          </ac:spMkLst>
        </pc:spChg>
        <pc:spChg chg="add del">
          <ac:chgData name="Maria Teresa Pesce" userId="7fa90226c2ae6031" providerId="LiveId" clId="{7EF2AE36-CEFB-4C44-A365-C1C01AC07FAA}" dt="2021-06-02T15:34:05.786" v="4609" actId="26606"/>
          <ac:spMkLst>
            <pc:docMk/>
            <pc:sldMk cId="497328621" sldId="294"/>
            <ac:spMk id="129" creationId="{E16C8D8F-10E9-4498-ABDB-0F923F8B6837}"/>
          </ac:spMkLst>
        </pc:spChg>
        <pc:spChg chg="add del">
          <ac:chgData name="Maria Teresa Pesce" userId="7fa90226c2ae6031" providerId="LiveId" clId="{7EF2AE36-CEFB-4C44-A365-C1C01AC07FAA}" dt="2021-06-02T15:34:05.786" v="4609" actId="26606"/>
          <ac:spMkLst>
            <pc:docMk/>
            <pc:sldMk cId="497328621" sldId="294"/>
            <ac:spMk id="130" creationId="{8CF5E676-CA04-4CED-9F1E-5026ED66E66D}"/>
          </ac:spMkLst>
        </pc:spChg>
        <pc:spChg chg="add del">
          <ac:chgData name="Maria Teresa Pesce" userId="7fa90226c2ae6031" providerId="LiveId" clId="{7EF2AE36-CEFB-4C44-A365-C1C01AC07FAA}" dt="2021-06-02T15:34:05.786" v="4609" actId="26606"/>
          <ac:spMkLst>
            <pc:docMk/>
            <pc:sldMk cId="497328621" sldId="294"/>
            <ac:spMk id="131" creationId="{6BA9E676-A8FC-4C2F-8D78-C13ED8ABDBA8}"/>
          </ac:spMkLst>
        </pc:spChg>
        <pc:spChg chg="add del">
          <ac:chgData name="Maria Teresa Pesce" userId="7fa90226c2ae6031" providerId="LiveId" clId="{7EF2AE36-CEFB-4C44-A365-C1C01AC07FAA}" dt="2021-06-02T15:34:05.786" v="4609" actId="26606"/>
          <ac:spMkLst>
            <pc:docMk/>
            <pc:sldMk cId="497328621" sldId="294"/>
            <ac:spMk id="132" creationId="{A2B5CBEA-F125-49B6-8335-227C325B112B}"/>
          </ac:spMkLst>
        </pc:spChg>
        <pc:spChg chg="add del">
          <ac:chgData name="Maria Teresa Pesce" userId="7fa90226c2ae6031" providerId="LiveId" clId="{7EF2AE36-CEFB-4C44-A365-C1C01AC07FAA}" dt="2021-06-02T15:34:05.786" v="4609" actId="26606"/>
          <ac:spMkLst>
            <pc:docMk/>
            <pc:sldMk cId="497328621" sldId="294"/>
            <ac:spMk id="133" creationId="{EECD79B5-5FC5-495F-BFD6-346C16E787A7}"/>
          </ac:spMkLst>
        </pc:spChg>
        <pc:spChg chg="add del">
          <ac:chgData name="Maria Teresa Pesce" userId="7fa90226c2ae6031" providerId="LiveId" clId="{7EF2AE36-CEFB-4C44-A365-C1C01AC07FAA}" dt="2021-06-02T15:34:05.786" v="4609" actId="26606"/>
          <ac:spMkLst>
            <pc:docMk/>
            <pc:sldMk cId="497328621" sldId="294"/>
            <ac:spMk id="134" creationId="{2C1D3151-5F97-4860-B56C-C98BD62CC255}"/>
          </ac:spMkLst>
        </pc:spChg>
        <pc:spChg chg="add del">
          <ac:chgData name="Maria Teresa Pesce" userId="7fa90226c2ae6031" providerId="LiveId" clId="{7EF2AE36-CEFB-4C44-A365-C1C01AC07FAA}" dt="2021-06-02T15:34:05.786" v="4609" actId="26606"/>
          <ac:spMkLst>
            <pc:docMk/>
            <pc:sldMk cId="497328621" sldId="294"/>
            <ac:spMk id="135" creationId="{32D9D048-3063-435A-8C23-26C1907E9619}"/>
          </ac:spMkLst>
        </pc:spChg>
        <pc:spChg chg="add del">
          <ac:chgData name="Maria Teresa Pesce" userId="7fa90226c2ae6031" providerId="LiveId" clId="{7EF2AE36-CEFB-4C44-A365-C1C01AC07FAA}" dt="2021-06-02T15:34:05.786" v="4609" actId="26606"/>
          <ac:spMkLst>
            <pc:docMk/>
            <pc:sldMk cId="497328621" sldId="294"/>
            <ac:spMk id="136" creationId="{B6C541AE-9B02-44C0-B8C6-B2DEA7ED3813}"/>
          </ac:spMkLst>
        </pc:spChg>
        <pc:spChg chg="add">
          <ac:chgData name="Maria Teresa Pesce" userId="7fa90226c2ae6031" providerId="LiveId" clId="{7EF2AE36-CEFB-4C44-A365-C1C01AC07FAA}" dt="2021-06-02T15:34:05.803" v="4610" actId="26606"/>
          <ac:spMkLst>
            <pc:docMk/>
            <pc:sldMk cId="497328621" sldId="294"/>
            <ac:spMk id="138" creationId="{0E30439A-8A5B-46EC-8283-9B6B031D40D0}"/>
          </ac:spMkLst>
        </pc:spChg>
        <pc:spChg chg="add">
          <ac:chgData name="Maria Teresa Pesce" userId="7fa90226c2ae6031" providerId="LiveId" clId="{7EF2AE36-CEFB-4C44-A365-C1C01AC07FAA}" dt="2021-06-02T15:34:05.803" v="4610" actId="26606"/>
          <ac:spMkLst>
            <pc:docMk/>
            <pc:sldMk cId="497328621" sldId="294"/>
            <ac:spMk id="139" creationId="{5CEAD642-85CF-4750-8432-7C80C901F001}"/>
          </ac:spMkLst>
        </pc:spChg>
        <pc:spChg chg="add">
          <ac:chgData name="Maria Teresa Pesce" userId="7fa90226c2ae6031" providerId="LiveId" clId="{7EF2AE36-CEFB-4C44-A365-C1C01AC07FAA}" dt="2021-06-02T15:34:05.803" v="4610" actId="26606"/>
          <ac:spMkLst>
            <pc:docMk/>
            <pc:sldMk cId="497328621" sldId="294"/>
            <ac:spMk id="140" creationId="{FA33EEAE-15D5-4119-8C1E-89D943F911EF}"/>
          </ac:spMkLst>
        </pc:spChg>
        <pc:spChg chg="add">
          <ac:chgData name="Maria Teresa Pesce" userId="7fa90226c2ae6031" providerId="LiveId" clId="{7EF2AE36-CEFB-4C44-A365-C1C01AC07FAA}" dt="2021-06-02T15:34:05.803" v="4610" actId="26606"/>
          <ac:spMkLst>
            <pc:docMk/>
            <pc:sldMk cId="497328621" sldId="294"/>
            <ac:spMk id="141" creationId="{730D8B3B-9B80-4025-B934-26DC7D7CD231}"/>
          </ac:spMkLst>
        </pc:spChg>
        <pc:spChg chg="add">
          <ac:chgData name="Maria Teresa Pesce" userId="7fa90226c2ae6031" providerId="LiveId" clId="{7EF2AE36-CEFB-4C44-A365-C1C01AC07FAA}" dt="2021-06-02T15:34:05.803" v="4610" actId="26606"/>
          <ac:spMkLst>
            <pc:docMk/>
            <pc:sldMk cId="497328621" sldId="294"/>
            <ac:spMk id="142" creationId="{B5A1B09C-1565-46F8-B70F-621C5EB48A09}"/>
          </ac:spMkLst>
        </pc:spChg>
        <pc:spChg chg="add">
          <ac:chgData name="Maria Teresa Pesce" userId="7fa90226c2ae6031" providerId="LiveId" clId="{7EF2AE36-CEFB-4C44-A365-C1C01AC07FAA}" dt="2021-06-02T15:34:05.803" v="4610" actId="26606"/>
          <ac:spMkLst>
            <pc:docMk/>
            <pc:sldMk cId="497328621" sldId="294"/>
            <ac:spMk id="143" creationId="{8C516CC8-80AC-446C-A56E-9F54B7210402}"/>
          </ac:spMkLst>
        </pc:spChg>
        <pc:spChg chg="add">
          <ac:chgData name="Maria Teresa Pesce" userId="7fa90226c2ae6031" providerId="LiveId" clId="{7EF2AE36-CEFB-4C44-A365-C1C01AC07FAA}" dt="2021-06-02T15:34:05.803" v="4610" actId="26606"/>
          <ac:spMkLst>
            <pc:docMk/>
            <pc:sldMk cId="497328621" sldId="294"/>
            <ac:spMk id="144" creationId="{53947E58-F088-49F1-A3D1-DEA690192E84}"/>
          </ac:spMkLst>
        </pc:spChg>
        <pc:grpChg chg="add del">
          <ac:chgData name="Maria Teresa Pesce" userId="7fa90226c2ae6031" providerId="LiveId" clId="{7EF2AE36-CEFB-4C44-A365-C1C01AC07FAA}" dt="2021-06-02T15:34:05.803" v="4610" actId="26606"/>
          <ac:grpSpMkLst>
            <pc:docMk/>
            <pc:sldMk cId="497328621" sldId="294"/>
            <ac:grpSpMk id="50" creationId="{042BC7E5-76DB-4826-8C07-4A49B6353F76}"/>
          </ac:grpSpMkLst>
        </pc:grpChg>
        <pc:grpChg chg="add del">
          <ac:chgData name="Maria Teresa Pesce" userId="7fa90226c2ae6031" providerId="LiveId" clId="{7EF2AE36-CEFB-4C44-A365-C1C01AC07FAA}" dt="2021-06-02T15:34:05.803" v="4610" actId="26606"/>
          <ac:grpSpMkLst>
            <pc:docMk/>
            <pc:sldMk cId="497328621" sldId="294"/>
            <ac:grpSpMk id="64" creationId="{FB9739EB-7F66-433D-841F-AB3CD18700B7}"/>
          </ac:grpSpMkLst>
        </pc:grpChg>
        <pc:grpChg chg="add del">
          <ac:chgData name="Maria Teresa Pesce" userId="7fa90226c2ae6031" providerId="LiveId" clId="{7EF2AE36-CEFB-4C44-A365-C1C01AC07FAA}" dt="2021-06-02T15:33:53.654" v="4605" actId="26606"/>
          <ac:grpSpMkLst>
            <pc:docMk/>
            <pc:sldMk cId="497328621" sldId="294"/>
            <ac:grpSpMk id="84" creationId="{042BC7E5-76DB-4826-8C07-4A49B6353F76}"/>
          </ac:grpSpMkLst>
        </pc:grpChg>
        <pc:grpChg chg="add del">
          <ac:chgData name="Maria Teresa Pesce" userId="7fa90226c2ae6031" providerId="LiveId" clId="{7EF2AE36-CEFB-4C44-A365-C1C01AC07FAA}" dt="2021-06-02T15:33:53.654" v="4605" actId="26606"/>
          <ac:grpSpMkLst>
            <pc:docMk/>
            <pc:sldMk cId="497328621" sldId="294"/>
            <ac:grpSpMk id="98" creationId="{FB9739EB-7F66-433D-841F-AB3CD18700B7}"/>
          </ac:grpSpMkLst>
        </pc:grpChg>
        <pc:grpChg chg="add del">
          <ac:chgData name="Maria Teresa Pesce" userId="7fa90226c2ae6031" providerId="LiveId" clId="{7EF2AE36-CEFB-4C44-A365-C1C01AC07FAA}" dt="2021-06-02T15:33:58.683" v="4607" actId="26606"/>
          <ac:grpSpMkLst>
            <pc:docMk/>
            <pc:sldMk cId="497328621" sldId="294"/>
            <ac:grpSpMk id="123" creationId="{FB9739EB-7F66-433D-841F-AB3CD18700B7}"/>
          </ac:grpSpMkLst>
        </pc:grpChg>
        <pc:cxnChg chg="add del">
          <ac:chgData name="Maria Teresa Pesce" userId="7fa90226c2ae6031" providerId="LiveId" clId="{7EF2AE36-CEFB-4C44-A365-C1C01AC07FAA}" dt="2021-06-02T15:31:49.477" v="4595" actId="26606"/>
          <ac:cxnSpMkLst>
            <pc:docMk/>
            <pc:sldMk cId="497328621" sldId="294"/>
            <ac:cxnSpMk id="16" creationId="{56020367-4FD5-4596-8E10-C5F095CD8DBF}"/>
          </ac:cxnSpMkLst>
        </pc:cxnChg>
      </pc:sldChg>
      <pc:sldChg chg="add del">
        <pc:chgData name="Maria Teresa Pesce" userId="7fa90226c2ae6031" providerId="LiveId" clId="{7EF2AE36-CEFB-4C44-A365-C1C01AC07FAA}" dt="2021-05-20T15:50:42.847" v="639" actId="2696"/>
        <pc:sldMkLst>
          <pc:docMk/>
          <pc:sldMk cId="1963824271" sldId="295"/>
        </pc:sldMkLst>
      </pc:sldChg>
      <pc:sldChg chg="add modTransition">
        <pc:chgData name="Maria Teresa Pesce" userId="7fa90226c2ae6031" providerId="LiveId" clId="{7EF2AE36-CEFB-4C44-A365-C1C01AC07FAA}" dt="2021-06-02T17:36:27.232" v="6710"/>
        <pc:sldMkLst>
          <pc:docMk/>
          <pc:sldMk cId="1334389628" sldId="296"/>
        </pc:sldMkLst>
      </pc:sldChg>
      <pc:sldChg chg="modSp add mod modTransition">
        <pc:chgData name="Maria Teresa Pesce" userId="7fa90226c2ae6031" providerId="LiveId" clId="{7EF2AE36-CEFB-4C44-A365-C1C01AC07FAA}" dt="2021-06-02T17:36:33.485" v="6711"/>
        <pc:sldMkLst>
          <pc:docMk/>
          <pc:sldMk cId="4269625976" sldId="297"/>
        </pc:sldMkLst>
        <pc:spChg chg="mod">
          <ac:chgData name="Maria Teresa Pesce" userId="7fa90226c2ae6031" providerId="LiveId" clId="{7EF2AE36-CEFB-4C44-A365-C1C01AC07FAA}" dt="2021-06-02T17:25:14.482" v="6585" actId="255"/>
          <ac:spMkLst>
            <pc:docMk/>
            <pc:sldMk cId="4269625976" sldId="297"/>
            <ac:spMk id="3" creationId="{065F28C2-A3B7-4849-8323-2CFA781BE599}"/>
          </ac:spMkLst>
        </pc:spChg>
        <pc:spChg chg="mod">
          <ac:chgData name="Maria Teresa Pesce" userId="7fa90226c2ae6031" providerId="LiveId" clId="{7EF2AE36-CEFB-4C44-A365-C1C01AC07FAA}" dt="2021-06-02T17:24:59.408" v="6583" actId="255"/>
          <ac:spMkLst>
            <pc:docMk/>
            <pc:sldMk cId="4269625976" sldId="297"/>
            <ac:spMk id="15" creationId="{69C3354A-6984-4304-8547-659E7458D03D}"/>
          </ac:spMkLst>
        </pc:spChg>
      </pc:sldChg>
      <pc:sldChg chg="modSp add mod modTransition">
        <pc:chgData name="Maria Teresa Pesce" userId="7fa90226c2ae6031" providerId="LiveId" clId="{7EF2AE36-CEFB-4C44-A365-C1C01AC07FAA}" dt="2021-06-02T17:52:36.492" v="7248" actId="113"/>
        <pc:sldMkLst>
          <pc:docMk/>
          <pc:sldMk cId="3702540989" sldId="298"/>
        </pc:sldMkLst>
        <pc:spChg chg="mod">
          <ac:chgData name="Maria Teresa Pesce" userId="7fa90226c2ae6031" providerId="LiveId" clId="{7EF2AE36-CEFB-4C44-A365-C1C01AC07FAA}" dt="2021-06-02T17:52:36.492" v="7248" actId="113"/>
          <ac:spMkLst>
            <pc:docMk/>
            <pc:sldMk cId="3702540989" sldId="298"/>
            <ac:spMk id="3" creationId="{536F8666-4D8F-4C1B-A084-B508F97A1DCC}"/>
          </ac:spMkLst>
        </pc:spChg>
        <pc:spChg chg="mod">
          <ac:chgData name="Maria Teresa Pesce" userId="7fa90226c2ae6031" providerId="LiveId" clId="{7EF2AE36-CEFB-4C44-A365-C1C01AC07FAA}" dt="2021-06-02T17:25:24.750" v="6586" actId="207"/>
          <ac:spMkLst>
            <pc:docMk/>
            <pc:sldMk cId="3702540989" sldId="298"/>
            <ac:spMk id="10" creationId="{7B5E61EF-C308-4AA2-A920-D35FBB0DE73F}"/>
          </ac:spMkLst>
        </pc:spChg>
      </pc:sldChg>
      <pc:sldChg chg="modSp add mod modTransition setBg">
        <pc:chgData name="Maria Teresa Pesce" userId="7fa90226c2ae6031" providerId="LiveId" clId="{7EF2AE36-CEFB-4C44-A365-C1C01AC07FAA}" dt="2021-06-02T17:36:44.329" v="6713"/>
        <pc:sldMkLst>
          <pc:docMk/>
          <pc:sldMk cId="41058396" sldId="299"/>
        </pc:sldMkLst>
        <pc:spChg chg="mod">
          <ac:chgData name="Maria Teresa Pesce" userId="7fa90226c2ae6031" providerId="LiveId" clId="{7EF2AE36-CEFB-4C44-A365-C1C01AC07FAA}" dt="2021-06-02T17:28:24.321" v="6661" actId="114"/>
          <ac:spMkLst>
            <pc:docMk/>
            <pc:sldMk cId="41058396" sldId="299"/>
            <ac:spMk id="4" creationId="{67D64F2F-A445-4C42-91A2-079377ED2C44}"/>
          </ac:spMkLst>
        </pc:spChg>
        <pc:spChg chg="mod">
          <ac:chgData name="Maria Teresa Pesce" userId="7fa90226c2ae6031" providerId="LiveId" clId="{7EF2AE36-CEFB-4C44-A365-C1C01AC07FAA}" dt="2021-06-02T17:24:08.089" v="6567" actId="207"/>
          <ac:spMkLst>
            <pc:docMk/>
            <pc:sldMk cId="41058396" sldId="299"/>
            <ac:spMk id="9" creationId="{5EAEBE28-677C-4C40-9ADD-97B963C85A88}"/>
          </ac:spMkLst>
        </pc:spChg>
      </pc:sldChg>
      <pc:sldChg chg="add modTransition">
        <pc:chgData name="Maria Teresa Pesce" userId="7fa90226c2ae6031" providerId="LiveId" clId="{7EF2AE36-CEFB-4C44-A365-C1C01AC07FAA}" dt="2021-06-02T17:35:13.020" v="6698"/>
        <pc:sldMkLst>
          <pc:docMk/>
          <pc:sldMk cId="1915781806" sldId="300"/>
        </pc:sldMkLst>
      </pc:sldChg>
      <pc:sldChg chg="modSp add mod modTransition">
        <pc:chgData name="Maria Teresa Pesce" userId="7fa90226c2ae6031" providerId="LiveId" clId="{7EF2AE36-CEFB-4C44-A365-C1C01AC07FAA}" dt="2021-06-02T17:35:31.114" v="6701"/>
        <pc:sldMkLst>
          <pc:docMk/>
          <pc:sldMk cId="2468211591" sldId="301"/>
        </pc:sldMkLst>
        <pc:spChg chg="mod">
          <ac:chgData name="Maria Teresa Pesce" userId="7fa90226c2ae6031" providerId="LiveId" clId="{7EF2AE36-CEFB-4C44-A365-C1C01AC07FAA}" dt="2021-06-02T16:38:15.056" v="5672" actId="20577"/>
          <ac:spMkLst>
            <pc:docMk/>
            <pc:sldMk cId="2468211591" sldId="301"/>
            <ac:spMk id="2" creationId="{A3379DCD-47AC-6F42-B5AF-07BC6EDA3F77}"/>
          </ac:spMkLst>
        </pc:spChg>
        <pc:spChg chg="mod">
          <ac:chgData name="Maria Teresa Pesce" userId="7fa90226c2ae6031" providerId="LiveId" clId="{7EF2AE36-CEFB-4C44-A365-C1C01AC07FAA}" dt="2021-06-02T16:44:31.466" v="6120" actId="20577"/>
          <ac:spMkLst>
            <pc:docMk/>
            <pc:sldMk cId="2468211591" sldId="301"/>
            <ac:spMk id="3" creationId="{8F65C42A-6056-A84A-B0B0-3B8AEB51FD3A}"/>
          </ac:spMkLst>
        </pc:spChg>
      </pc:sldChg>
      <pc:sldChg chg="new del setBg">
        <pc:chgData name="Maria Teresa Pesce" userId="7fa90226c2ae6031" providerId="LiveId" clId="{7EF2AE36-CEFB-4C44-A365-C1C01AC07FAA}" dt="2021-05-20T16:48:45.803" v="1971" actId="2696"/>
        <pc:sldMkLst>
          <pc:docMk/>
          <pc:sldMk cId="305937814" sldId="302"/>
        </pc:sldMkLst>
      </pc:sldChg>
      <pc:sldChg chg="addSp delSp modSp new mod ord modTransition setBg setClrOvrMap">
        <pc:chgData name="Maria Teresa Pesce" userId="7fa90226c2ae6031" providerId="LiveId" clId="{7EF2AE36-CEFB-4C44-A365-C1C01AC07FAA}" dt="2021-06-02T17:33:17.036" v="6679"/>
        <pc:sldMkLst>
          <pc:docMk/>
          <pc:sldMk cId="2990550868" sldId="302"/>
        </pc:sldMkLst>
        <pc:spChg chg="mod">
          <ac:chgData name="Maria Teresa Pesce" userId="7fa90226c2ae6031" providerId="LiveId" clId="{7EF2AE36-CEFB-4C44-A365-C1C01AC07FAA}" dt="2021-05-20T16:51:32.382" v="2011" actId="14100"/>
          <ac:spMkLst>
            <pc:docMk/>
            <pc:sldMk cId="2990550868" sldId="302"/>
            <ac:spMk id="2" creationId="{ACFDC2FE-F98C-4FA2-9851-5ABDB37B42DB}"/>
          </ac:spMkLst>
        </pc:spChg>
        <pc:spChg chg="mod">
          <ac:chgData name="Maria Teresa Pesce" userId="7fa90226c2ae6031" providerId="LiveId" clId="{7EF2AE36-CEFB-4C44-A365-C1C01AC07FAA}" dt="2021-05-20T16:51:15.853" v="2009" actId="26606"/>
          <ac:spMkLst>
            <pc:docMk/>
            <pc:sldMk cId="2990550868" sldId="302"/>
            <ac:spMk id="3" creationId="{43222E06-718C-4D23-87CF-17B039FFF057}"/>
          </ac:spMkLst>
        </pc:spChg>
        <pc:spChg chg="add del">
          <ac:chgData name="Maria Teresa Pesce" userId="7fa90226c2ae6031" providerId="LiveId" clId="{7EF2AE36-CEFB-4C44-A365-C1C01AC07FAA}" dt="2021-05-20T16:51:15.822" v="2008" actId="26606"/>
          <ac:spMkLst>
            <pc:docMk/>
            <pc:sldMk cId="2990550868" sldId="302"/>
            <ac:spMk id="71" creationId="{87CC2527-562A-4F69-B487-4371E5B243E7}"/>
          </ac:spMkLst>
        </pc:spChg>
        <pc:spChg chg="add">
          <ac:chgData name="Maria Teresa Pesce" userId="7fa90226c2ae6031" providerId="LiveId" clId="{7EF2AE36-CEFB-4C44-A365-C1C01AC07FAA}" dt="2021-05-20T16:51:15.853" v="2009" actId="26606"/>
          <ac:spMkLst>
            <pc:docMk/>
            <pc:sldMk cId="2990550868" sldId="302"/>
            <ac:spMk id="3076" creationId="{71B2258F-86CA-4D4D-8270-BC05FCDEBFB3}"/>
          </ac:spMkLst>
        </pc:spChg>
        <pc:picChg chg="add mod ord">
          <ac:chgData name="Maria Teresa Pesce" userId="7fa90226c2ae6031" providerId="LiveId" clId="{7EF2AE36-CEFB-4C44-A365-C1C01AC07FAA}" dt="2021-05-20T16:51:37.548" v="2013" actId="1076"/>
          <ac:picMkLst>
            <pc:docMk/>
            <pc:sldMk cId="2990550868" sldId="302"/>
            <ac:picMk id="3074" creationId="{BCFFBF4F-3CF7-4563-9E93-50111F4FACE0}"/>
          </ac:picMkLst>
        </pc:picChg>
        <pc:cxnChg chg="add del">
          <ac:chgData name="Maria Teresa Pesce" userId="7fa90226c2ae6031" providerId="LiveId" clId="{7EF2AE36-CEFB-4C44-A365-C1C01AC07FAA}" dt="2021-05-20T16:51:15.822" v="2008" actId="26606"/>
          <ac:cxnSpMkLst>
            <pc:docMk/>
            <pc:sldMk cId="2990550868" sldId="302"/>
            <ac:cxnSpMk id="73" creationId="{BCDAEC91-5BCE-4B55-9CC0-43EF94CB734B}"/>
          </ac:cxnSpMkLst>
        </pc:cxnChg>
      </pc:sldChg>
      <pc:sldChg chg="modSp new mod modTransition">
        <pc:chgData name="Maria Teresa Pesce" userId="7fa90226c2ae6031" providerId="LiveId" clId="{7EF2AE36-CEFB-4C44-A365-C1C01AC07FAA}" dt="2021-06-02T17:33:36.821" v="6682"/>
        <pc:sldMkLst>
          <pc:docMk/>
          <pc:sldMk cId="1035012986" sldId="303"/>
        </pc:sldMkLst>
        <pc:spChg chg="mod">
          <ac:chgData name="Maria Teresa Pesce" userId="7fa90226c2ae6031" providerId="LiveId" clId="{7EF2AE36-CEFB-4C44-A365-C1C01AC07FAA}" dt="2021-06-02T15:46:06.695" v="4843" actId="255"/>
          <ac:spMkLst>
            <pc:docMk/>
            <pc:sldMk cId="1035012986" sldId="303"/>
            <ac:spMk id="3" creationId="{F9C98C44-F148-4F72-8830-6876693360EC}"/>
          </ac:spMkLst>
        </pc:spChg>
      </pc:sldChg>
      <pc:sldChg chg="new del">
        <pc:chgData name="Maria Teresa Pesce" userId="7fa90226c2ae6031" providerId="LiveId" clId="{7EF2AE36-CEFB-4C44-A365-C1C01AC07FAA}" dt="2021-05-20T16:48:58.559" v="1973" actId="2696"/>
        <pc:sldMkLst>
          <pc:docMk/>
          <pc:sldMk cId="1354548536" sldId="303"/>
        </pc:sldMkLst>
      </pc:sldChg>
      <pc:sldChg chg="new del">
        <pc:chgData name="Maria Teresa Pesce" userId="7fa90226c2ae6031" providerId="LiveId" clId="{7EF2AE36-CEFB-4C44-A365-C1C01AC07FAA}" dt="2021-05-26T15:02:05.300" v="2121" actId="2696"/>
        <pc:sldMkLst>
          <pc:docMk/>
          <pc:sldMk cId="3011227421" sldId="303"/>
        </pc:sldMkLst>
      </pc:sldChg>
      <pc:sldChg chg="modSp new mod ord">
        <pc:chgData name="Maria Teresa Pesce" userId="7fa90226c2ae6031" providerId="LiveId" clId="{7EF2AE36-CEFB-4C44-A365-C1C01AC07FAA}" dt="2021-06-02T16:13:45.013" v="5030" actId="20577"/>
        <pc:sldMkLst>
          <pc:docMk/>
          <pc:sldMk cId="1173401367" sldId="304"/>
        </pc:sldMkLst>
        <pc:spChg chg="mod">
          <ac:chgData name="Maria Teresa Pesce" userId="7fa90226c2ae6031" providerId="LiveId" clId="{7EF2AE36-CEFB-4C44-A365-C1C01AC07FAA}" dt="2021-06-02T16:13:45.013" v="5030" actId="20577"/>
          <ac:spMkLst>
            <pc:docMk/>
            <pc:sldMk cId="1173401367" sldId="304"/>
            <ac:spMk id="3" creationId="{59CE539F-49A4-4D27-BB46-7EF269B6154C}"/>
          </ac:spMkLst>
        </pc:spChg>
      </pc:sldChg>
      <pc:sldChg chg="new del">
        <pc:chgData name="Maria Teresa Pesce" userId="7fa90226c2ae6031" providerId="LiveId" clId="{7EF2AE36-CEFB-4C44-A365-C1C01AC07FAA}" dt="2021-05-20T16:49:13.694" v="1974" actId="2696"/>
        <pc:sldMkLst>
          <pc:docMk/>
          <pc:sldMk cId="3326675099" sldId="304"/>
        </pc:sldMkLst>
      </pc:sldChg>
      <pc:sldChg chg="new del">
        <pc:chgData name="Maria Teresa Pesce" userId="7fa90226c2ae6031" providerId="LiveId" clId="{7EF2AE36-CEFB-4C44-A365-C1C01AC07FAA}" dt="2021-06-02T16:07:23.682" v="4850" actId="2696"/>
        <pc:sldMkLst>
          <pc:docMk/>
          <pc:sldMk cId="3739967623" sldId="304"/>
        </pc:sldMkLst>
      </pc:sldChg>
      <pc:sldChg chg="modSp new mod modTransition setBg">
        <pc:chgData name="Maria Teresa Pesce" userId="7fa90226c2ae6031" providerId="LiveId" clId="{7EF2AE36-CEFB-4C44-A365-C1C01AC07FAA}" dt="2021-06-02T17:32:52.468" v="6675"/>
        <pc:sldMkLst>
          <pc:docMk/>
          <pc:sldMk cId="1219850762" sldId="305"/>
        </pc:sldMkLst>
        <pc:spChg chg="mod">
          <ac:chgData name="Maria Teresa Pesce" userId="7fa90226c2ae6031" providerId="LiveId" clId="{7EF2AE36-CEFB-4C44-A365-C1C01AC07FAA}" dt="2021-06-02T16:15:47.202" v="5057" actId="20577"/>
          <ac:spMkLst>
            <pc:docMk/>
            <pc:sldMk cId="1219850762" sldId="305"/>
            <ac:spMk id="2" creationId="{3EFE4B0D-0990-42BF-9B1A-6364D00AA993}"/>
          </ac:spMkLst>
        </pc:spChg>
        <pc:spChg chg="mod">
          <ac:chgData name="Maria Teresa Pesce" userId="7fa90226c2ae6031" providerId="LiveId" clId="{7EF2AE36-CEFB-4C44-A365-C1C01AC07FAA}" dt="2021-06-02T16:16:54.132" v="5080" actId="255"/>
          <ac:spMkLst>
            <pc:docMk/>
            <pc:sldMk cId="1219850762" sldId="305"/>
            <ac:spMk id="3" creationId="{B4B4F420-F357-4F8C-AA5C-16104F66FE2C}"/>
          </ac:spMkLst>
        </pc:spChg>
      </pc:sldChg>
      <pc:sldChg chg="new modTransition setBg">
        <pc:chgData name="Maria Teresa Pesce" userId="7fa90226c2ae6031" providerId="LiveId" clId="{7EF2AE36-CEFB-4C44-A365-C1C01AC07FAA}" dt="2021-06-02T17:35:36.140" v="6702"/>
        <pc:sldMkLst>
          <pc:docMk/>
          <pc:sldMk cId="2177931722" sldId="306"/>
        </pc:sldMkLst>
      </pc:sldChg>
      <pc:sldChg chg="new del setBg">
        <pc:chgData name="Maria Teresa Pesce" userId="7fa90226c2ae6031" providerId="LiveId" clId="{7EF2AE36-CEFB-4C44-A365-C1C01AC07FAA}" dt="2021-06-02T16:21:06.760" v="5103" actId="2696"/>
        <pc:sldMkLst>
          <pc:docMk/>
          <pc:sldMk cId="2380165851" sldId="306"/>
        </pc:sldMkLst>
      </pc:sldChg>
      <pc:sldChg chg="modSp new mod modTransition setBg">
        <pc:chgData name="Maria Teresa Pesce" userId="7fa90226c2ae6031" providerId="LiveId" clId="{7EF2AE36-CEFB-4C44-A365-C1C01AC07FAA}" dt="2021-06-02T17:35:42.164" v="6703"/>
        <pc:sldMkLst>
          <pc:docMk/>
          <pc:sldMk cId="1566832991" sldId="307"/>
        </pc:sldMkLst>
        <pc:spChg chg="mod">
          <ac:chgData name="Maria Teresa Pesce" userId="7fa90226c2ae6031" providerId="LiveId" clId="{7EF2AE36-CEFB-4C44-A365-C1C01AC07FAA}" dt="2021-06-02T17:19:11.233" v="6521" actId="20577"/>
          <ac:spMkLst>
            <pc:docMk/>
            <pc:sldMk cId="1566832991" sldId="307"/>
            <ac:spMk id="2" creationId="{0450F40D-196A-4F06-A2DC-6B27A29D7E62}"/>
          </ac:spMkLst>
        </pc:spChg>
        <pc:spChg chg="mod">
          <ac:chgData name="Maria Teresa Pesce" userId="7fa90226c2ae6031" providerId="LiveId" clId="{7EF2AE36-CEFB-4C44-A365-C1C01AC07FAA}" dt="2021-06-02T17:20:04.329" v="6556" actId="207"/>
          <ac:spMkLst>
            <pc:docMk/>
            <pc:sldMk cId="1566832991" sldId="307"/>
            <ac:spMk id="3" creationId="{3E8E24EB-DEA3-42DE-9155-335CA50E53DF}"/>
          </ac:spMkLst>
        </pc:spChg>
      </pc:sldChg>
      <pc:sldMasterChg chg="setBg modSldLayout">
        <pc:chgData name="Maria Teresa Pesce" userId="7fa90226c2ae6031" providerId="LiveId" clId="{7EF2AE36-CEFB-4C44-A365-C1C01AC07FAA}" dt="2021-06-02T15:35:53.031" v="4617"/>
        <pc:sldMasterMkLst>
          <pc:docMk/>
          <pc:sldMasterMk cId="258403941" sldId="2147483648"/>
        </pc:sldMasterMkLst>
        <pc:sldLayoutChg chg="setBg">
          <pc:chgData name="Maria Teresa Pesce" userId="7fa90226c2ae6031" providerId="LiveId" clId="{7EF2AE36-CEFB-4C44-A365-C1C01AC07FAA}" dt="2021-06-02T15:35:53.031" v="4617"/>
          <pc:sldLayoutMkLst>
            <pc:docMk/>
            <pc:sldMasterMk cId="258403941" sldId="2147483648"/>
            <pc:sldLayoutMk cId="1225213113" sldId="2147483649"/>
          </pc:sldLayoutMkLst>
        </pc:sldLayoutChg>
        <pc:sldLayoutChg chg="setBg">
          <pc:chgData name="Maria Teresa Pesce" userId="7fa90226c2ae6031" providerId="LiveId" clId="{7EF2AE36-CEFB-4C44-A365-C1C01AC07FAA}" dt="2021-06-02T15:35:53.031" v="4617"/>
          <pc:sldLayoutMkLst>
            <pc:docMk/>
            <pc:sldMasterMk cId="258403941" sldId="2147483648"/>
            <pc:sldLayoutMk cId="2944700330" sldId="2147483650"/>
          </pc:sldLayoutMkLst>
        </pc:sldLayoutChg>
        <pc:sldLayoutChg chg="setBg">
          <pc:chgData name="Maria Teresa Pesce" userId="7fa90226c2ae6031" providerId="LiveId" clId="{7EF2AE36-CEFB-4C44-A365-C1C01AC07FAA}" dt="2021-06-02T15:35:53.031" v="4617"/>
          <pc:sldLayoutMkLst>
            <pc:docMk/>
            <pc:sldMasterMk cId="258403941" sldId="2147483648"/>
            <pc:sldLayoutMk cId="1597022329" sldId="2147483651"/>
          </pc:sldLayoutMkLst>
        </pc:sldLayoutChg>
        <pc:sldLayoutChg chg="setBg">
          <pc:chgData name="Maria Teresa Pesce" userId="7fa90226c2ae6031" providerId="LiveId" clId="{7EF2AE36-CEFB-4C44-A365-C1C01AC07FAA}" dt="2021-06-02T15:35:53.031" v="4617"/>
          <pc:sldLayoutMkLst>
            <pc:docMk/>
            <pc:sldMasterMk cId="258403941" sldId="2147483648"/>
            <pc:sldLayoutMk cId="1593936482" sldId="2147483652"/>
          </pc:sldLayoutMkLst>
        </pc:sldLayoutChg>
        <pc:sldLayoutChg chg="setBg">
          <pc:chgData name="Maria Teresa Pesce" userId="7fa90226c2ae6031" providerId="LiveId" clId="{7EF2AE36-CEFB-4C44-A365-C1C01AC07FAA}" dt="2021-06-02T15:35:53.031" v="4617"/>
          <pc:sldLayoutMkLst>
            <pc:docMk/>
            <pc:sldMasterMk cId="258403941" sldId="2147483648"/>
            <pc:sldLayoutMk cId="922836179" sldId="2147483653"/>
          </pc:sldLayoutMkLst>
        </pc:sldLayoutChg>
        <pc:sldLayoutChg chg="setBg">
          <pc:chgData name="Maria Teresa Pesce" userId="7fa90226c2ae6031" providerId="LiveId" clId="{7EF2AE36-CEFB-4C44-A365-C1C01AC07FAA}" dt="2021-06-02T15:35:53.031" v="4617"/>
          <pc:sldLayoutMkLst>
            <pc:docMk/>
            <pc:sldMasterMk cId="258403941" sldId="2147483648"/>
            <pc:sldLayoutMk cId="3634454421" sldId="2147483654"/>
          </pc:sldLayoutMkLst>
        </pc:sldLayoutChg>
        <pc:sldLayoutChg chg="setBg">
          <pc:chgData name="Maria Teresa Pesce" userId="7fa90226c2ae6031" providerId="LiveId" clId="{7EF2AE36-CEFB-4C44-A365-C1C01AC07FAA}" dt="2021-06-02T15:35:53.031" v="4617"/>
          <pc:sldLayoutMkLst>
            <pc:docMk/>
            <pc:sldMasterMk cId="258403941" sldId="2147483648"/>
            <pc:sldLayoutMk cId="2568521611" sldId="2147483655"/>
          </pc:sldLayoutMkLst>
        </pc:sldLayoutChg>
        <pc:sldLayoutChg chg="setBg">
          <pc:chgData name="Maria Teresa Pesce" userId="7fa90226c2ae6031" providerId="LiveId" clId="{7EF2AE36-CEFB-4C44-A365-C1C01AC07FAA}" dt="2021-06-02T15:35:53.031" v="4617"/>
          <pc:sldLayoutMkLst>
            <pc:docMk/>
            <pc:sldMasterMk cId="258403941" sldId="2147483648"/>
            <pc:sldLayoutMk cId="3782756072" sldId="2147483656"/>
          </pc:sldLayoutMkLst>
        </pc:sldLayoutChg>
        <pc:sldLayoutChg chg="setBg">
          <pc:chgData name="Maria Teresa Pesce" userId="7fa90226c2ae6031" providerId="LiveId" clId="{7EF2AE36-CEFB-4C44-A365-C1C01AC07FAA}" dt="2021-06-02T15:35:53.031" v="4617"/>
          <pc:sldLayoutMkLst>
            <pc:docMk/>
            <pc:sldMasterMk cId="258403941" sldId="2147483648"/>
            <pc:sldLayoutMk cId="2022212002" sldId="2147483657"/>
          </pc:sldLayoutMkLst>
        </pc:sldLayoutChg>
        <pc:sldLayoutChg chg="setBg">
          <pc:chgData name="Maria Teresa Pesce" userId="7fa90226c2ae6031" providerId="LiveId" clId="{7EF2AE36-CEFB-4C44-A365-C1C01AC07FAA}" dt="2021-06-02T15:35:53.031" v="4617"/>
          <pc:sldLayoutMkLst>
            <pc:docMk/>
            <pc:sldMasterMk cId="258403941" sldId="2147483648"/>
            <pc:sldLayoutMk cId="623656092" sldId="2147483658"/>
          </pc:sldLayoutMkLst>
        </pc:sldLayoutChg>
        <pc:sldLayoutChg chg="setBg">
          <pc:chgData name="Maria Teresa Pesce" userId="7fa90226c2ae6031" providerId="LiveId" clId="{7EF2AE36-CEFB-4C44-A365-C1C01AC07FAA}" dt="2021-06-02T15:35:53.031" v="4617"/>
          <pc:sldLayoutMkLst>
            <pc:docMk/>
            <pc:sldMasterMk cId="258403941" sldId="2147483648"/>
            <pc:sldLayoutMk cId="4031401804" sldId="2147483659"/>
          </pc:sldLayoutMkLst>
        </pc:sldLayoutChg>
      </pc:sldMasterChg>
      <pc:sldMasterChg chg="setBg delSldLayout modSldLayout">
        <pc:chgData name="Maria Teresa Pesce" userId="7fa90226c2ae6031" providerId="LiveId" clId="{7EF2AE36-CEFB-4C44-A365-C1C01AC07FAA}" dt="2021-06-02T15:35:53.031" v="4617"/>
        <pc:sldMasterMkLst>
          <pc:docMk/>
          <pc:sldMasterMk cId="994173703" sldId="2147483660"/>
        </pc:sldMasterMkLst>
        <pc:sldLayoutChg chg="setBg">
          <pc:chgData name="Maria Teresa Pesce" userId="7fa90226c2ae6031" providerId="LiveId" clId="{7EF2AE36-CEFB-4C44-A365-C1C01AC07FAA}" dt="2021-06-02T15:35:53.031" v="4617"/>
          <pc:sldLayoutMkLst>
            <pc:docMk/>
            <pc:sldMasterMk cId="994173703" sldId="2147483660"/>
            <pc:sldLayoutMk cId="2001627739" sldId="2147483661"/>
          </pc:sldLayoutMkLst>
        </pc:sldLayoutChg>
        <pc:sldLayoutChg chg="setBg">
          <pc:chgData name="Maria Teresa Pesce" userId="7fa90226c2ae6031" providerId="LiveId" clId="{7EF2AE36-CEFB-4C44-A365-C1C01AC07FAA}" dt="2021-06-02T15:35:53.031" v="4617"/>
          <pc:sldLayoutMkLst>
            <pc:docMk/>
            <pc:sldMasterMk cId="994173703" sldId="2147483660"/>
            <pc:sldLayoutMk cId="3072634464" sldId="2147483662"/>
          </pc:sldLayoutMkLst>
        </pc:sldLayoutChg>
        <pc:sldLayoutChg chg="setBg">
          <pc:chgData name="Maria Teresa Pesce" userId="7fa90226c2ae6031" providerId="LiveId" clId="{7EF2AE36-CEFB-4C44-A365-C1C01AC07FAA}" dt="2021-06-02T15:35:53.031" v="4617"/>
          <pc:sldLayoutMkLst>
            <pc:docMk/>
            <pc:sldMasterMk cId="994173703" sldId="2147483660"/>
            <pc:sldLayoutMk cId="2556557098" sldId="2147483663"/>
          </pc:sldLayoutMkLst>
        </pc:sldLayoutChg>
        <pc:sldLayoutChg chg="del">
          <pc:chgData name="Maria Teresa Pesce" userId="7fa90226c2ae6031" providerId="LiveId" clId="{7EF2AE36-CEFB-4C44-A365-C1C01AC07FAA}" dt="2021-05-26T16:04:16.617" v="4432" actId="2696"/>
          <pc:sldLayoutMkLst>
            <pc:docMk/>
            <pc:sldMasterMk cId="994173703" sldId="2147483660"/>
            <pc:sldLayoutMk cId="1270519852" sldId="2147483664"/>
          </pc:sldLayoutMkLst>
        </pc:sldLayoutChg>
        <pc:sldLayoutChg chg="setBg">
          <pc:chgData name="Maria Teresa Pesce" userId="7fa90226c2ae6031" providerId="LiveId" clId="{7EF2AE36-CEFB-4C44-A365-C1C01AC07FAA}" dt="2021-06-02T15:35:53.031" v="4617"/>
          <pc:sldLayoutMkLst>
            <pc:docMk/>
            <pc:sldMasterMk cId="994173703" sldId="2147483660"/>
            <pc:sldLayoutMk cId="1471622983" sldId="2147483665"/>
          </pc:sldLayoutMkLst>
        </pc:sldLayoutChg>
        <pc:sldLayoutChg chg="setBg">
          <pc:chgData name="Maria Teresa Pesce" userId="7fa90226c2ae6031" providerId="LiveId" clId="{7EF2AE36-CEFB-4C44-A365-C1C01AC07FAA}" dt="2021-06-02T15:35:53.031" v="4617"/>
          <pc:sldLayoutMkLst>
            <pc:docMk/>
            <pc:sldMasterMk cId="994173703" sldId="2147483660"/>
            <pc:sldLayoutMk cId="651489398" sldId="2147483666"/>
          </pc:sldLayoutMkLst>
        </pc:sldLayoutChg>
      </pc:sldMasterChg>
      <pc:sldMasterChg chg="setBg delSldLayout modSldLayout">
        <pc:chgData name="Maria Teresa Pesce" userId="7fa90226c2ae6031" providerId="LiveId" clId="{7EF2AE36-CEFB-4C44-A365-C1C01AC07FAA}" dt="2021-06-02T16:14:14.591" v="5031" actId="2696"/>
        <pc:sldMasterMkLst>
          <pc:docMk/>
          <pc:sldMasterMk cId="2108315333" sldId="2147483667"/>
        </pc:sldMasterMkLst>
        <pc:sldLayoutChg chg="del setBg">
          <pc:chgData name="Maria Teresa Pesce" userId="7fa90226c2ae6031" providerId="LiveId" clId="{7EF2AE36-CEFB-4C44-A365-C1C01AC07FAA}" dt="2021-06-02T16:14:14.591" v="5031" actId="2696"/>
          <pc:sldLayoutMkLst>
            <pc:docMk/>
            <pc:sldMasterMk cId="2108315333" sldId="2147483667"/>
            <pc:sldLayoutMk cId="1029169605" sldId="2147483668"/>
          </pc:sldLayoutMkLst>
        </pc:sldLayoutChg>
        <pc:sldLayoutChg chg="setBg">
          <pc:chgData name="Maria Teresa Pesce" userId="7fa90226c2ae6031" providerId="LiveId" clId="{7EF2AE36-CEFB-4C44-A365-C1C01AC07FAA}" dt="2021-06-02T15:35:53.031" v="4617"/>
          <pc:sldLayoutMkLst>
            <pc:docMk/>
            <pc:sldMasterMk cId="2108315333" sldId="2147483667"/>
            <pc:sldLayoutMk cId="3085042870" sldId="2147483669"/>
          </pc:sldLayoutMkLst>
        </pc:sldLayoutChg>
      </pc:sldMasterChg>
      <pc:sldMasterChg chg="setBg modSldLayout">
        <pc:chgData name="Maria Teresa Pesce" userId="7fa90226c2ae6031" providerId="LiveId" clId="{7EF2AE36-CEFB-4C44-A365-C1C01AC07FAA}" dt="2021-06-02T15:35:53.031" v="4617"/>
        <pc:sldMasterMkLst>
          <pc:docMk/>
          <pc:sldMasterMk cId="3916410785" sldId="2147483670"/>
        </pc:sldMasterMkLst>
        <pc:sldLayoutChg chg="setBg">
          <pc:chgData name="Maria Teresa Pesce" userId="7fa90226c2ae6031" providerId="LiveId" clId="{7EF2AE36-CEFB-4C44-A365-C1C01AC07FAA}" dt="2021-06-02T15:35:53.031" v="4617"/>
          <pc:sldLayoutMkLst>
            <pc:docMk/>
            <pc:sldMasterMk cId="3916410785" sldId="2147483670"/>
            <pc:sldLayoutMk cId="1003224478" sldId="2147483671"/>
          </pc:sldLayoutMkLst>
        </pc:sldLayoutChg>
      </pc:sldMasterChg>
      <pc:sldMasterChg chg="setBg modSldLayout">
        <pc:chgData name="Maria Teresa Pesce" userId="7fa90226c2ae6031" providerId="LiveId" clId="{7EF2AE36-CEFB-4C44-A365-C1C01AC07FAA}" dt="2021-06-02T15:35:53.031" v="4617"/>
        <pc:sldMasterMkLst>
          <pc:docMk/>
          <pc:sldMasterMk cId="3199899166" sldId="2147483672"/>
        </pc:sldMasterMkLst>
        <pc:sldLayoutChg chg="setBg">
          <pc:chgData name="Maria Teresa Pesce" userId="7fa90226c2ae6031" providerId="LiveId" clId="{7EF2AE36-CEFB-4C44-A365-C1C01AC07FAA}" dt="2021-06-02T15:35:53.031" v="4617"/>
          <pc:sldLayoutMkLst>
            <pc:docMk/>
            <pc:sldMasterMk cId="3199899166" sldId="2147483672"/>
            <pc:sldLayoutMk cId="3521390918" sldId="2147483673"/>
          </pc:sldLayoutMkLst>
        </pc:sldLayoutChg>
      </pc:sldMasterChg>
      <pc:sldMasterChg chg="setBg modSldLayout">
        <pc:chgData name="Maria Teresa Pesce" userId="7fa90226c2ae6031" providerId="LiveId" clId="{7EF2AE36-CEFB-4C44-A365-C1C01AC07FAA}" dt="2021-06-02T15:35:53.031" v="4617"/>
        <pc:sldMasterMkLst>
          <pc:docMk/>
          <pc:sldMasterMk cId="769569475" sldId="2147483674"/>
        </pc:sldMasterMkLst>
        <pc:sldLayoutChg chg="setBg">
          <pc:chgData name="Maria Teresa Pesce" userId="7fa90226c2ae6031" providerId="LiveId" clId="{7EF2AE36-CEFB-4C44-A365-C1C01AC07FAA}" dt="2021-06-02T15:35:53.031" v="4617"/>
          <pc:sldLayoutMkLst>
            <pc:docMk/>
            <pc:sldMasterMk cId="769569475" sldId="2147483674"/>
            <pc:sldLayoutMk cId="2085064055" sldId="2147483675"/>
          </pc:sldLayoutMkLst>
        </pc:sldLayoutChg>
        <pc:sldLayoutChg chg="setBg">
          <pc:chgData name="Maria Teresa Pesce" userId="7fa90226c2ae6031" providerId="LiveId" clId="{7EF2AE36-CEFB-4C44-A365-C1C01AC07FAA}" dt="2021-06-02T15:35:53.031" v="4617"/>
          <pc:sldLayoutMkLst>
            <pc:docMk/>
            <pc:sldMasterMk cId="769569475" sldId="2147483674"/>
            <pc:sldLayoutMk cId="1666128305" sldId="2147483676"/>
          </pc:sldLayoutMkLst>
        </pc:sldLayoutChg>
      </pc:sldMasterChg>
      <pc:sldMasterChg chg="setBg modSldLayout">
        <pc:chgData name="Maria Teresa Pesce" userId="7fa90226c2ae6031" providerId="LiveId" clId="{7EF2AE36-CEFB-4C44-A365-C1C01AC07FAA}" dt="2021-06-02T15:35:53.031" v="4617"/>
        <pc:sldMasterMkLst>
          <pc:docMk/>
          <pc:sldMasterMk cId="483381633" sldId="2147483677"/>
        </pc:sldMasterMkLst>
        <pc:sldLayoutChg chg="setBg">
          <pc:chgData name="Maria Teresa Pesce" userId="7fa90226c2ae6031" providerId="LiveId" clId="{7EF2AE36-CEFB-4C44-A365-C1C01AC07FAA}" dt="2021-06-02T15:35:53.031" v="4617"/>
          <pc:sldLayoutMkLst>
            <pc:docMk/>
            <pc:sldMasterMk cId="483381633" sldId="2147483677"/>
            <pc:sldLayoutMk cId="2585417007" sldId="214748367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A403F-1312-40D4-8503-17D8731AB1A3}" type="datetimeFigureOut">
              <a:rPr lang="it-IT" smtClean="0"/>
              <a:t>02/06/2021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DF463-6929-46C4-9BA0-9A7C35C138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9855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4077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0305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9199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0099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6520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0272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7776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125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56693e15413498c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56693e15413498c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7209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56693e15413498c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56693e15413498c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39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4d7448822ee6e35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4d7448822ee6e35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074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56693e15413498c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56693e15413498c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9781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56693e15413498c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56693e15413498c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569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1684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6B23DB-E5C2-487D-981D-31767EED8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03B9899-CF07-4CE7-98E7-6A575B7D5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F12E7F-CDC9-4E64-A978-1635B8626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10B8C-1A5B-48DD-B317-CBB9186B1853}" type="datetimeFigureOut">
              <a:rPr lang="it-IT" smtClean="0"/>
              <a:t>02/06/2021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F15C11-9FF3-429A-B54D-45B6E00EC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9D7874-82F0-4CC8-A064-0C44F595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3400A-0BFD-402D-99A9-C24AAF28F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5213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AEFC0-8C53-41F0-844F-1EA3980CC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43A2C41-1264-470A-ACC1-06068A62A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BA0CF0-C9A6-4F0F-ACB6-BE8D98DD6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10B8C-1A5B-48DD-B317-CBB9186B1853}" type="datetimeFigureOut">
              <a:rPr lang="it-IT" smtClean="0"/>
              <a:t>02/06/2021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BBCD5D-8D2E-452A-906D-79F04BDE9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F59809-F378-4E44-85C9-271AE7F33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3400A-0BFD-402D-99A9-C24AAF28F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3656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0C524A3-4C7C-4730-A130-CBC566C05D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AA42940-03A0-4A84-ABCD-B69DAD770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50289C-9807-4A51-A7C4-A96665A06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10B8C-1A5B-48DD-B317-CBB9186B1853}" type="datetimeFigureOut">
              <a:rPr lang="it-IT" smtClean="0"/>
              <a:t>02/06/2021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7A3B48-B5EE-47C4-A937-B08BA944E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57B08E-0169-4BBF-8554-EFC691CBB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3400A-0BFD-402D-99A9-C24AAF28F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401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222222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627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2634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6557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622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489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DE5E5-AE0D-480A-B332-77D6AA09BA80}" type="datetimeFigureOut">
              <a:rPr kumimoji="0" lang="it-IT" sz="1050" b="0" i="0" u="none" strike="noStrike" kern="1200" cap="none" spc="0" normalizeH="0" baseline="0" noProof="0" smtClean="0">
                <a:ln>
                  <a:noFill/>
                </a:ln>
                <a:solidFill>
                  <a:srgbClr val="46464A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02/06/2021</a:t>
            </a:fld>
            <a:endParaRPr kumimoji="0" lang="it-IT" sz="1050" b="0" i="0" u="none" strike="noStrike" kern="1200" cap="none" spc="0" normalizeH="0" baseline="0" noProof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50" b="0" i="0" u="none" strike="noStrike" kern="1200" cap="none" spc="0" normalizeH="0" baseline="0" noProof="0">
              <a:ln>
                <a:noFill/>
              </a:ln>
              <a:solidFill>
                <a:srgbClr val="46464A">
                  <a:lumMod val="20000"/>
                  <a:lumOff val="8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B3776B-405B-49E8-B540-CB95B3730B05}" type="slidenum">
              <a:rPr kumimoji="0" lang="it-IT" sz="3600" b="0" i="0" u="none" strike="noStrike" kern="1200" cap="none" spc="0" normalizeH="0" baseline="0" noProof="0" smtClean="0">
                <a:ln>
                  <a:noFill/>
                </a:ln>
                <a:solidFill>
                  <a:srgbClr val="46464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3600" b="0" i="0" u="none" strike="noStrike" kern="1200" cap="none" spc="0" normalizeH="0" baseline="0" noProof="0">
              <a:ln>
                <a:noFill/>
              </a:ln>
              <a:solidFill>
                <a:srgbClr val="46464A">
                  <a:lumMod val="60000"/>
                  <a:lumOff val="4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042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C0DDD-13FA-4DA9-9A2D-4D020A82C11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02/06/2021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11F1-7E23-4E7E-B800-3D13D07629A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24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Vuota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sym typeface="Twentieth Century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3521390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0C8EC6-8CF8-4C2F-ABC4-2AB5CF3D7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8FE1EE-A988-48C7-8153-0E63FD894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729DB6-5AF7-4D15-BD07-5F948A8EA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10B8C-1A5B-48DD-B317-CBB9186B1853}" type="datetimeFigureOut">
              <a:rPr lang="it-IT" smtClean="0"/>
              <a:t>02/06/2021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EE0B5B-ACD5-4691-8ADC-1E7818467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696B73-A158-4FB4-9862-AD5AE1430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3400A-0BFD-402D-99A9-C24AAF28F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4700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C2DAB-84A3-4DA7-8F40-79D44939BA24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02/06/2021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68110-33F5-48C0-9262-7FE3BE23AF9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64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3C2DAB-84A3-4DA7-8F40-79D44939BA24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02/06/2021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68110-33F5-48C0-9262-7FE3BE23AF9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128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912B7F9-67F3-4E91-85CA-870A7BBC1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49938-EFA3-466D-B8A9-E37684B97BEE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02/06/2021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68BC62F-2CC6-4F2D-91D6-0F9E88C7D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F6AE252-F35B-43D9-B6A6-5158EE4EE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D03F59-BF7C-4FB4-A036-6D82344437D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41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A2AD1C-FB94-4070-A383-36D1BC5A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188E9E-4BA8-4B79-B919-7D203A83C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4AF88C-B228-4494-B861-6BAF055B4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10B8C-1A5B-48DD-B317-CBB9186B1853}" type="datetimeFigureOut">
              <a:rPr lang="it-IT" smtClean="0"/>
              <a:t>02/06/2021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D1D9F8-6905-4257-B817-704AF6802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7B151C-9440-4373-B953-C05866680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3400A-0BFD-402D-99A9-C24AAF28F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7022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28857F-07D7-4978-B089-5FD007DF9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6D7A83-6D09-42D6-9F6C-42C690B930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BDBBD97-C8E0-4CAE-989C-C5DC05475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E9124A2-863A-462F-B701-DD3E5A9B8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10B8C-1A5B-48DD-B317-CBB9186B1853}" type="datetimeFigureOut">
              <a:rPr lang="it-IT" smtClean="0"/>
              <a:t>02/06/2021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C0FE3F1-BD15-4E0D-BF12-42B637334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56FC4CB-82F7-4F8E-9618-22F9F72B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3400A-0BFD-402D-99A9-C24AAF28F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936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F9EDF4-A9EC-4008-B45C-A23CEAA4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FA02897-1369-4DF5-AE55-E7C09E01E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C6426A2-E702-4E38-9B96-477FBE5F3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23745A3-0D49-49FE-8EC7-40E2E8B792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40FB8AA-2002-44B6-9A10-46052028F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2031270-DD0F-4871-9AA1-37280B41A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10B8C-1A5B-48DD-B317-CBB9186B1853}" type="datetimeFigureOut">
              <a:rPr lang="it-IT" smtClean="0"/>
              <a:t>02/06/2021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5A1DFB2-8D34-41F4-A7BD-27C444B3F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023A05-E68E-49F2-91A6-2C44508F0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3400A-0BFD-402D-99A9-C24AAF28F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2836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7666A3-8063-4CE1-B648-DE7002C6B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768724F-62FD-451A-9968-72772D336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10B8C-1A5B-48DD-B317-CBB9186B1853}" type="datetimeFigureOut">
              <a:rPr lang="it-IT" smtClean="0"/>
              <a:t>02/06/2021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F791DF9-05B0-4B7D-B17D-6D36129B1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A6B477D-0DA5-49D6-8E4E-6F65835D9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3400A-0BFD-402D-99A9-C24AAF28F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4454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48099DD-558C-402C-AF56-61F94364E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10B8C-1A5B-48DD-B317-CBB9186B1853}" type="datetimeFigureOut">
              <a:rPr lang="it-IT" smtClean="0"/>
              <a:t>02/06/2021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EEDEB26-4073-4C3A-BB69-5981516F8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001F72D-023B-4469-9D0D-D025BB322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3400A-0BFD-402D-99A9-C24AAF28F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521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885A0B-297C-4CE5-888C-2A799D298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009132-AE3E-4E17-A0EE-49CA87BE3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1BEF768-4ED7-4681-8EBE-6ACF0C6A9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9A08E9-F744-4EE6-874B-5462CC46B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10B8C-1A5B-48DD-B317-CBB9186B1853}" type="datetimeFigureOut">
              <a:rPr lang="it-IT" smtClean="0"/>
              <a:t>02/06/2021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7970D02-4CBC-4E5B-A1CC-682DA4E5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44E474D-7B1F-464A-9F61-193253B22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3400A-0BFD-402D-99A9-C24AAF28F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275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F7B034-32D0-4A96-A852-EAD85AE65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B5C295A-6FDA-471C-8EED-CB91209084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D1027A8-DC5F-453C-9D83-2F14979A2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07CEFEB-2060-445A-A4F4-E651B0785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10B8C-1A5B-48DD-B317-CBB9186B1853}" type="datetimeFigureOut">
              <a:rPr lang="it-IT" smtClean="0"/>
              <a:t>02/06/2021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75E5501-77E3-40CC-A1AF-432629FBC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45829C4-3EF8-4A4A-9B2D-8F15376A3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3400A-0BFD-402D-99A9-C24AAF28F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221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DFAD36E-4482-458E-9DAE-B01F012F1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DAE1EC2-B40D-4957-B1D1-1FBFB422B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DEA400-0068-4CF0-B3C9-33C6517B04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10B8C-1A5B-48DD-B317-CBB9186B1853}" type="datetimeFigureOut">
              <a:rPr lang="it-IT" smtClean="0"/>
              <a:t>02/06/2021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7179A7-7BAE-4523-A6EC-36183B7D5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832570-A4BD-42CE-8CBC-467337800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3400A-0BFD-402D-99A9-C24AAF28FC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40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06854" y="97916"/>
            <a:ext cx="6825615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15710" y="1209802"/>
            <a:ext cx="5004434" cy="3322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222222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417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A1DE5E5-AE0D-480A-B332-77D6AA09BA80}" type="datetimeFigureOut">
              <a:rPr lang="it-IT" smtClean="0"/>
              <a:t>02/06/2021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18B3776B-405B-49E8-B540-CB95B3730B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31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C0DDD-13FA-4DA9-9A2D-4D020A82C11F}" type="datetimeFigureOut">
              <a:rPr lang="it-IT" smtClean="0"/>
              <a:t>02/06/2021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311F1-7E23-4E7E-B800-3D13D07629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41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\\DROBO-FS\QuickDrops\JB\PPTX NG\Droplets\LightingOverlay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3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8991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C2DAB-84A3-4DA7-8F40-79D44939BA24}" type="datetimeFigureOut">
              <a:rPr lang="it-IT" smtClean="0"/>
              <a:t>02/06/2021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68110-33F5-48C0-9262-7FE3BE23AF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95694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C7ABE10-73CE-41C1-87F9-535589336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57BD7F0-33CD-4149-A4D4-2164CBB6C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0BA654-FEEC-409C-BD76-7700561F6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49938-EFA3-466D-B8A9-E37684B97BEE}" type="datetimeFigureOut">
              <a:rPr lang="it-IT" smtClean="0"/>
              <a:t>02/06/2021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68FA11-E2F4-4EB2-92C5-9A65707C3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F4379A-8401-46A3-91D4-1BF6C691C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03F59-BF7C-4FB4-A036-6D82344437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3381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letteraturaecinema.blogspot.com/2012/12/vota-i-libri-piu-belli-del-2012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criviamoinitaliano.wordpress.com/2016/04/10/riassunto-del-romanticismo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l.wikipedia.org/wiki/Futurismo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Zang_Tumb_Tumb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edonchisciotte.org/non-ce-piu-audio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930339-B61C-42D3-9EF6-F98E7E3D5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CE539F-49A4-4D27-BB46-7EF269B61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dirty="0"/>
          </a:p>
          <a:p>
            <a:pPr marL="0" indent="0">
              <a:buNone/>
            </a:pPr>
            <a:r>
              <a:rPr lang="it-IT" sz="3600" dirty="0">
                <a:latin typeface="Cooper Black" panose="0208090404030B020404" pitchFamily="18" charset="0"/>
              </a:rPr>
              <a:t>PILLOLE DI LETTERATURA</a:t>
            </a:r>
          </a:p>
          <a:p>
            <a:pPr marL="0" indent="0">
              <a:buNone/>
            </a:pPr>
            <a:r>
              <a:rPr lang="it-IT" dirty="0"/>
              <a:t>                 </a:t>
            </a:r>
            <a:r>
              <a:rPr lang="it-IT" b="1" dirty="0"/>
              <a:t>…….</a:t>
            </a:r>
            <a:r>
              <a:rPr lang="it-IT" sz="3200" b="1" dirty="0"/>
              <a:t>tra ‘800 e ‘900…..</a:t>
            </a:r>
          </a:p>
        </p:txBody>
      </p:sp>
    </p:spTree>
    <p:extLst>
      <p:ext uri="{BB962C8B-B14F-4D97-AF65-F5344CB8AC3E}">
        <p14:creationId xmlns:p14="http://schemas.microsoft.com/office/powerpoint/2010/main" val="1173401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E676D9-C4F9-4A79-9BAC-C885B4E3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C98C44-F148-4F72-8830-687669336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79"/>
            <a:ext cx="12315824" cy="685799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      </a:t>
            </a:r>
            <a:r>
              <a:rPr lang="it-IT" sz="7200" dirty="0">
                <a:solidFill>
                  <a:schemeClr val="accent5"/>
                </a:solidFill>
              </a:rPr>
              <a:t>Il Decadentismo</a:t>
            </a:r>
          </a:p>
        </p:txBody>
      </p:sp>
    </p:spTree>
    <p:extLst>
      <p:ext uri="{BB962C8B-B14F-4D97-AF65-F5344CB8AC3E}">
        <p14:creationId xmlns:p14="http://schemas.microsoft.com/office/powerpoint/2010/main" val="10350129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4097"/>
            <a:ext cx="3994632" cy="57039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1101" y="1154096"/>
            <a:ext cx="3900902" cy="5703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4632" y="1154097"/>
            <a:ext cx="4296468" cy="570390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219200" y="7"/>
            <a:ext cx="97536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it" sz="5400" b="1" dirty="0">
                <a:solidFill>
                  <a:schemeClr val="bg2">
                    <a:lumMod val="25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5400" b="1" dirty="0">
              <a:solidFill>
                <a:schemeClr val="bg2">
                  <a:lumMod val="25000"/>
                </a:schemeClr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4490057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/>
          <p:nvPr/>
        </p:nvSpPr>
        <p:spPr>
          <a:xfrm>
            <a:off x="962147" y="655200"/>
            <a:ext cx="8678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Contesto storico e</a:t>
            </a:r>
            <a:r>
              <a:rPr kumimoji="0" lang="it-IT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it-IT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sociale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20"/>
          <p:cNvSpPr txBox="1"/>
          <p:nvPr/>
        </p:nvSpPr>
        <p:spPr>
          <a:xfrm>
            <a:off x="877205" y="1640720"/>
            <a:ext cx="4580770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Forte sviluppo industriale.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Conseguenze: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Scontro capitalisti proletari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Espansione coloniale da parte di Gran Bretagna, Francia e Spagna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Espansione  coloniale fino all’imperialismo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Nascita di nuovi miti: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Superiorità razza bianca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Successo personale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4" name="Google Shape;16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1193" y="1804919"/>
            <a:ext cx="5413602" cy="3248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3584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 txBox="1"/>
          <p:nvPr/>
        </p:nvSpPr>
        <p:spPr>
          <a:xfrm>
            <a:off x="1500593" y="427606"/>
            <a:ext cx="613452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Movimento letterario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21"/>
          <p:cNvSpPr txBox="1"/>
          <p:nvPr/>
        </p:nvSpPr>
        <p:spPr>
          <a:xfrm>
            <a:off x="592968" y="1472780"/>
            <a:ext cx="70422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Luigi Pirandello appartiene al movimento letterario del Decadentismo.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Questo movimento nasce in Francia nel 1880, in contemporanea al Simbolismo di Baudelaire. Le caratteristiche principali del decadentismo sono: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Il poeta profeta , rivelatore della verità attraverso le sue opere.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Esaltazione della natura , ricca di simboli.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Mancanza di fiducia nella scienza e nel progresso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Isolamento rispetto alla società circostante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Esaltazione della propria individualità 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Senso di crisi, di morte , di angoscia e di solitudine.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Poetica: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urier New"/>
              <a:buChar char="o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Utilizzo parole onomatopeiche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urier New"/>
              <a:buChar char="o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Rottura della poetica tradizionale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urier New"/>
              <a:buChar char="o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Versi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simbolicii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 e rapidi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21"/>
          <p:cNvSpPr txBox="1"/>
          <p:nvPr/>
        </p:nvSpPr>
        <p:spPr>
          <a:xfrm>
            <a:off x="4445302" y="4405191"/>
            <a:ext cx="432374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I MASSIMI ESPONENTI DI QUESTO MOVIMENTO SONO: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Gabriele D’Annunzio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Luigi Pirandello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Giovanni Pascoli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2" name="Google Shape;17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0674" y="3084284"/>
            <a:ext cx="2857763" cy="1712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0110" y="814221"/>
            <a:ext cx="1677873" cy="227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07983" y="844352"/>
            <a:ext cx="1701800" cy="2209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5203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0" y="-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algn="ctr" rtl="0"/>
            <a:r>
              <a:rPr lang="it" sz="3067">
                <a:latin typeface="Merriweather"/>
                <a:ea typeface="Merriweather"/>
                <a:cs typeface="Merriweather"/>
                <a:sym typeface="Merriweather"/>
              </a:rPr>
              <a:t>GIOVANNI PASCOLI</a:t>
            </a:r>
            <a:endParaRPr sz="3067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-52004" y="2102400"/>
            <a:ext cx="8044000" cy="475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40256" algn="l" rtl="0">
              <a:buClr>
                <a:srgbClr val="000000"/>
              </a:buClr>
              <a:buSzPts val="1600"/>
              <a:buFont typeface="Merriweather"/>
              <a:buChar char="●"/>
            </a:pPr>
            <a:r>
              <a:rPr lang="it" sz="2133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Nasce a San Mauro di Romagna nel 1855</a:t>
            </a:r>
            <a:endParaRPr sz="2133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40256" algn="l" rtl="0">
              <a:buClr>
                <a:srgbClr val="000000"/>
              </a:buClr>
              <a:buSzPts val="1600"/>
              <a:buFont typeface="Merriweather"/>
              <a:buChar char="●"/>
            </a:pPr>
            <a:r>
              <a:rPr lang="it" sz="2133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Il 10 agosto del 1867 un tragico evento sconvolse la sua vita,l’uccisione del padre </a:t>
            </a:r>
            <a:endParaRPr sz="2133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40256" algn="l" rtl="0">
              <a:buClr>
                <a:srgbClr val="000000"/>
              </a:buClr>
              <a:buSzPts val="1600"/>
              <a:buFont typeface="Merriweather"/>
              <a:buChar char="●"/>
            </a:pPr>
            <a:r>
              <a:rPr lang="it" sz="2133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E tra il 1868 e il 1871 seguirono altri lutti famigliari </a:t>
            </a:r>
            <a:endParaRPr sz="2133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40256" algn="l" rtl="0">
              <a:buClr>
                <a:srgbClr val="000000"/>
              </a:buClr>
              <a:buSzPts val="1600"/>
              <a:buFont typeface="Merriweather"/>
              <a:buChar char="●"/>
            </a:pPr>
            <a:r>
              <a:rPr lang="it" sz="2133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Nel 1882 si laureò in letteratura greca </a:t>
            </a:r>
            <a:endParaRPr sz="2133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40256" algn="l" rtl="0">
              <a:buClr>
                <a:srgbClr val="000000"/>
              </a:buClr>
              <a:buSzPts val="1600"/>
              <a:buFont typeface="Merriweather"/>
              <a:buChar char="●"/>
            </a:pPr>
            <a:r>
              <a:rPr lang="it" sz="2133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Pascoli fu chiamato per succedere a Carducci nell’insegnament della letteratura italiana all’università di Bologna</a:t>
            </a:r>
            <a:endParaRPr sz="2133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40256" algn="l" rtl="0">
              <a:buClr>
                <a:srgbClr val="000000"/>
              </a:buClr>
              <a:buSzPts val="1600"/>
              <a:buFont typeface="Merriweather"/>
              <a:buChar char="●"/>
            </a:pPr>
            <a:r>
              <a:rPr lang="it" sz="2133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Morì poi a Bologna nel 1912</a:t>
            </a:r>
            <a:endParaRPr sz="2133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616000" y="1471207"/>
            <a:ext cx="9753600" cy="635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2533" dirty="0">
                <a:latin typeface="Merriweather"/>
                <a:ea typeface="Merriweather"/>
                <a:cs typeface="Merriweather"/>
                <a:sym typeface="Merriweather"/>
              </a:rPr>
              <a:t>BIOGRAFIA</a:t>
            </a:r>
            <a:endParaRPr sz="2533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1219200" y="2863040"/>
            <a:ext cx="9753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5010" y="1208001"/>
            <a:ext cx="3670990" cy="5650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89536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l" rtl="0">
              <a:buNone/>
            </a:pPr>
            <a:r>
              <a:rPr lang="it" sz="2067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IDEE E POETICA</a:t>
            </a:r>
            <a:endParaRPr sz="2067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indent="0" algn="l" rtl="0">
              <a:spcBef>
                <a:spcPts val="1600"/>
              </a:spcBef>
              <a:buNone/>
            </a:pPr>
            <a:r>
              <a:rPr lang="it" sz="2067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Egli avverte la vita dell’uomo come un immenso mistero in cui prevalgono sofferenza e dolore. Prevalente in lui è la «poetica del fanciullino», un particolare atteggiamento innato che porta le persone ad osservare tutto con stupore e meraviglia come con gli occhi di un fanciullo. </a:t>
            </a:r>
            <a:endParaRPr sz="2067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indent="0" algn="l" rtl="0">
              <a:spcBef>
                <a:spcPts val="1600"/>
              </a:spcBef>
              <a:buNone/>
            </a:pPr>
            <a:endParaRPr sz="2067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indent="0" algn="l" rtl="0">
              <a:spcBef>
                <a:spcPts val="1600"/>
              </a:spcBef>
              <a:buNone/>
            </a:pPr>
            <a:r>
              <a:rPr lang="it" sz="2067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Altri elementi importanti della poesia Pascoliana sono</a:t>
            </a:r>
            <a:endParaRPr sz="2067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36022" algn="l" rtl="0">
              <a:spcBef>
                <a:spcPts val="1600"/>
              </a:spcBef>
              <a:buClr>
                <a:srgbClr val="000000"/>
              </a:buClr>
              <a:buSzPts val="1550"/>
              <a:buFont typeface="Merriweather"/>
              <a:buChar char="●"/>
            </a:pPr>
            <a:r>
              <a:rPr lang="it" sz="2067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Esaltazione del nido</a:t>
            </a:r>
            <a:endParaRPr sz="2067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36022" algn="l" rtl="0">
              <a:buClr>
                <a:srgbClr val="000000"/>
              </a:buClr>
              <a:buSzPts val="1550"/>
              <a:buFont typeface="Merriweather"/>
              <a:buChar char="●"/>
            </a:pPr>
            <a:r>
              <a:rPr lang="it" sz="2067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Celebrazione della natura </a:t>
            </a:r>
            <a:endParaRPr sz="2067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36022" algn="l" rtl="0">
              <a:buClr>
                <a:srgbClr val="000000"/>
              </a:buClr>
              <a:buSzPts val="1550"/>
              <a:buFont typeface="Merriweather"/>
              <a:buChar char="●"/>
            </a:pPr>
            <a:r>
              <a:rPr lang="it" sz="2067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Importanza agli elementi del paesaggio che diventano simboli (simbolismo).</a:t>
            </a:r>
          </a:p>
          <a:p>
            <a:pPr marL="173563" indent="0" algn="l" rtl="0">
              <a:buClr>
                <a:srgbClr val="000000"/>
              </a:buClr>
              <a:buSzPts val="1550"/>
              <a:buNone/>
            </a:pPr>
            <a:endParaRPr sz="2067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0" y="112000"/>
            <a:ext cx="6096000" cy="3200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2133" dirty="0">
                <a:latin typeface="Merriweather"/>
                <a:ea typeface="Merriweather"/>
                <a:cs typeface="Merriweather"/>
                <a:sym typeface="Merriweather"/>
              </a:rPr>
              <a:t>      OPERE</a:t>
            </a:r>
            <a:endParaRPr sz="2133" dirty="0">
              <a:latin typeface="Merriweather"/>
              <a:ea typeface="Merriweather"/>
              <a:cs typeface="Merriweather"/>
              <a:sym typeface="Merriweather"/>
            </a:endParaRPr>
          </a:p>
          <a:p>
            <a:endParaRPr sz="2133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609585" indent="-440256">
              <a:buSzPts val="1600"/>
              <a:buFont typeface="Merriweather"/>
              <a:buChar char="●"/>
            </a:pPr>
            <a:r>
              <a:rPr lang="it" sz="2133" dirty="0">
                <a:latin typeface="Merriweather"/>
                <a:ea typeface="Merriweather"/>
                <a:cs typeface="Merriweather"/>
                <a:sym typeface="Merriweather"/>
              </a:rPr>
              <a:t>Myricae</a:t>
            </a:r>
            <a:endParaRPr sz="2133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609585" indent="-440256">
              <a:buSzPts val="1600"/>
              <a:buFont typeface="Merriweather"/>
              <a:buChar char="●"/>
            </a:pPr>
            <a:r>
              <a:rPr lang="it" sz="2133" dirty="0">
                <a:latin typeface="Merriweather"/>
                <a:ea typeface="Merriweather"/>
                <a:cs typeface="Merriweather"/>
                <a:sym typeface="Merriweather"/>
              </a:rPr>
              <a:t>Primi poemetti</a:t>
            </a:r>
            <a:endParaRPr sz="2133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609585" indent="-440256">
              <a:buSzPts val="1600"/>
              <a:buFont typeface="Merriweather"/>
              <a:buChar char="●"/>
            </a:pPr>
            <a:r>
              <a:rPr lang="it" sz="2133" dirty="0">
                <a:latin typeface="Merriweather"/>
                <a:ea typeface="Merriweather"/>
                <a:cs typeface="Merriweather"/>
                <a:sym typeface="Merriweather"/>
              </a:rPr>
              <a:t>Poemi conviviali</a:t>
            </a:r>
            <a:endParaRPr sz="2133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609585" indent="-440256">
              <a:buSzPts val="1600"/>
              <a:buFont typeface="Merriweather"/>
              <a:buChar char="●"/>
            </a:pPr>
            <a:r>
              <a:rPr lang="it" sz="2133" dirty="0">
                <a:latin typeface="Merriweather"/>
                <a:ea typeface="Merriweather"/>
                <a:cs typeface="Merriweather"/>
                <a:sym typeface="Merriweather"/>
              </a:rPr>
              <a:t>Odi e inni</a:t>
            </a:r>
            <a:endParaRPr sz="2133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609585" indent="-440256">
              <a:buSzPts val="1600"/>
              <a:buFont typeface="Merriweather"/>
              <a:buChar char="●"/>
            </a:pPr>
            <a:r>
              <a:rPr lang="it" sz="2133" dirty="0">
                <a:latin typeface="Merriweather"/>
                <a:ea typeface="Merriweather"/>
                <a:cs typeface="Merriweather"/>
                <a:sym typeface="Merriweather"/>
              </a:rPr>
              <a:t>Canzoni di Re Enzio</a:t>
            </a:r>
            <a:endParaRPr sz="2133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609585" indent="-440256">
              <a:buSzPts val="1600"/>
              <a:buFont typeface="Merriweather"/>
              <a:buChar char="●"/>
            </a:pPr>
            <a:r>
              <a:rPr lang="it" sz="2133" dirty="0">
                <a:latin typeface="Merriweather"/>
                <a:ea typeface="Merriweather"/>
                <a:cs typeface="Merriweather"/>
                <a:sym typeface="Merriweather"/>
              </a:rPr>
              <a:t>Carmina</a:t>
            </a:r>
            <a:endParaRPr sz="2133" dirty="0">
              <a:latin typeface="Merriweather"/>
              <a:ea typeface="Merriweather"/>
              <a:cs typeface="Merriweather"/>
              <a:sym typeface="Merriweather"/>
            </a:endParaRPr>
          </a:p>
          <a:p>
            <a:endParaRPr sz="2133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8000" y="3096001"/>
            <a:ext cx="3184000" cy="3761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86321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/>
        </p:nvSpPr>
        <p:spPr>
          <a:xfrm>
            <a:off x="4642751" y="185905"/>
            <a:ext cx="532856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l"/>
            <a:r>
              <a:rPr lang="it-IT" sz="3200" i="1" dirty="0">
                <a:solidFill>
                  <a:srgbClr val="212529"/>
                </a:solidFill>
                <a:latin typeface="Open Sans" panose="020B0606030504020204" pitchFamily="34" charset="0"/>
              </a:rPr>
              <a:t>Nebbia</a:t>
            </a:r>
          </a:p>
        </p:txBody>
      </p:sp>
      <p:sp>
        <p:nvSpPr>
          <p:cNvPr id="103" name="Google Shape;103;p18"/>
          <p:cNvSpPr txBox="1"/>
          <p:nvPr/>
        </p:nvSpPr>
        <p:spPr>
          <a:xfrm>
            <a:off x="-92800" y="1023426"/>
            <a:ext cx="97536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2000" dirty="0">
                <a:latin typeface="Merriweather"/>
                <a:ea typeface="Merriweather"/>
                <a:cs typeface="Merriweather"/>
                <a:sym typeface="Merriweather"/>
              </a:rPr>
              <a:t>Una tra le più famose liriche di Pascoli</a:t>
            </a:r>
            <a:endParaRPr sz="2000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0" y="1491357"/>
            <a:ext cx="97536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2000" dirty="0">
                <a:latin typeface="Merriweather"/>
                <a:ea typeface="Merriweather"/>
                <a:cs typeface="Merriweather"/>
                <a:sym typeface="Merriweather"/>
              </a:rPr>
              <a:t>TEMATICHE                                                                                                        </a:t>
            </a:r>
            <a:endParaRPr sz="20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609585" indent="-431789">
              <a:buSzPts val="1500"/>
              <a:buFont typeface="Merriweather"/>
              <a:buChar char="●"/>
            </a:pPr>
            <a:r>
              <a:rPr lang="it" sz="2000" dirty="0">
                <a:latin typeface="Merriweather"/>
                <a:ea typeface="Merriweather"/>
                <a:cs typeface="Merriweather"/>
                <a:sym typeface="Merriweather"/>
              </a:rPr>
              <a:t>Morte</a:t>
            </a:r>
            <a:endParaRPr sz="20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609585" indent="-431789">
              <a:buSzPts val="1500"/>
              <a:buFont typeface="Merriweather"/>
              <a:buChar char="●"/>
            </a:pPr>
            <a:r>
              <a:rPr lang="it" sz="2000" dirty="0">
                <a:latin typeface="Merriweather"/>
                <a:ea typeface="Merriweather"/>
                <a:cs typeface="Merriweather"/>
                <a:sym typeface="Merriweather"/>
              </a:rPr>
              <a:t>Dolore</a:t>
            </a:r>
            <a:endParaRPr sz="20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609585" indent="-431789">
              <a:buSzPts val="1500"/>
              <a:buFont typeface="Merriweather"/>
              <a:buChar char="●"/>
            </a:pPr>
            <a:r>
              <a:rPr lang="it" sz="2000" dirty="0">
                <a:latin typeface="Merriweather"/>
                <a:ea typeface="Merriweather"/>
                <a:cs typeface="Merriweather"/>
                <a:sym typeface="Merriweather"/>
              </a:rPr>
              <a:t>Scudo (nebbia) </a:t>
            </a:r>
            <a:endParaRPr sz="2000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0" y="2711040"/>
            <a:ext cx="9753600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2000" dirty="0">
                <a:latin typeface="Merriweather"/>
                <a:ea typeface="Merriweather"/>
                <a:cs typeface="Merriweather"/>
                <a:sym typeface="Merriweather"/>
              </a:rPr>
              <a:t>SIMBOLI</a:t>
            </a:r>
            <a:endParaRPr sz="20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609585" indent="-431789">
              <a:buSzPts val="1500"/>
              <a:buFont typeface="Merriweather"/>
              <a:buChar char="●"/>
            </a:pPr>
            <a:r>
              <a:rPr lang="it" sz="2000" dirty="0">
                <a:latin typeface="Merriweather"/>
                <a:ea typeface="Merriweather"/>
                <a:cs typeface="Merriweather"/>
                <a:sym typeface="Merriweather"/>
              </a:rPr>
              <a:t>Nebbia (scudo protettore)</a:t>
            </a:r>
            <a:endParaRPr sz="20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609585" indent="-431789">
              <a:buSzPts val="1500"/>
              <a:buFont typeface="Merriweather"/>
              <a:buChar char="●"/>
            </a:pPr>
            <a:r>
              <a:rPr lang="it" sz="2000" dirty="0">
                <a:latin typeface="Merriweather"/>
                <a:ea typeface="Merriweather"/>
                <a:cs typeface="Merriweather"/>
                <a:sym typeface="Merriweather"/>
              </a:rPr>
              <a:t>Siepe (barriera per non vedere il dolore della vita)</a:t>
            </a:r>
            <a:endParaRPr sz="20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609585" indent="-431789">
              <a:buSzPts val="1500"/>
              <a:buFont typeface="Merriweather"/>
              <a:buChar char="●"/>
            </a:pPr>
            <a:r>
              <a:rPr lang="it" sz="2000" dirty="0">
                <a:latin typeface="Merriweather"/>
                <a:ea typeface="Merriweather"/>
                <a:cs typeface="Merriweather"/>
                <a:sym typeface="Merriweather"/>
              </a:rPr>
              <a:t>Valeriana (pianta calmante)</a:t>
            </a:r>
            <a:endParaRPr sz="20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609585" indent="-431789">
              <a:buSzPts val="1500"/>
              <a:buFont typeface="Merriweather"/>
              <a:buChar char="●"/>
            </a:pPr>
            <a:r>
              <a:rPr lang="it" sz="2000" dirty="0">
                <a:latin typeface="Merriweather"/>
                <a:ea typeface="Merriweather"/>
                <a:cs typeface="Merriweather"/>
                <a:sym typeface="Merriweather"/>
              </a:rPr>
              <a:t>Strada bianca (la morte)</a:t>
            </a:r>
            <a:endParaRPr sz="2000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0" y="4496641"/>
            <a:ext cx="97536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-IT" sz="2000">
                <a:latin typeface="Merriweather"/>
                <a:ea typeface="Merriweather"/>
                <a:cs typeface="Merriweather"/>
                <a:sym typeface="Merriweather"/>
              </a:rPr>
              <a:t>FIGURE RETORICHE</a:t>
            </a:r>
          </a:p>
          <a:p>
            <a:pPr marL="609585" indent="-431789">
              <a:buSzPts val="1500"/>
              <a:buFont typeface="Merriweather"/>
              <a:buChar char="●"/>
            </a:pPr>
            <a:r>
              <a:rPr lang="it-IT" sz="2000">
                <a:latin typeface="Merriweather"/>
                <a:ea typeface="Merriweather"/>
                <a:cs typeface="Merriweather"/>
                <a:sym typeface="Merriweather"/>
              </a:rPr>
              <a:t>Anastrofe (nascondi le cose lontane)</a:t>
            </a:r>
          </a:p>
          <a:p>
            <a:pPr marL="609585" indent="-431789">
              <a:buSzPts val="1500"/>
              <a:buFont typeface="Merriweather"/>
              <a:buChar char="●"/>
            </a:pPr>
            <a:r>
              <a:rPr lang="it-IT" sz="2000">
                <a:latin typeface="Merriweather"/>
                <a:ea typeface="Merriweather"/>
                <a:cs typeface="Merriweather"/>
                <a:sym typeface="Merriweather"/>
              </a:rPr>
              <a:t>Onomatopea (d'aeree frane,don don)</a:t>
            </a:r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5564" y="2280976"/>
            <a:ext cx="5166436" cy="4577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266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415600" y="-1"/>
            <a:ext cx="11360800" cy="12606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rtl="0"/>
            <a:r>
              <a:rPr lang="it" sz="2933" dirty="0">
                <a:latin typeface="Merriweather"/>
                <a:ea typeface="Merriweather"/>
                <a:cs typeface="Merriweather"/>
                <a:sym typeface="Merriweather"/>
              </a:rPr>
              <a:t>GABRIELE D’ANNUNZIO</a:t>
            </a:r>
            <a:endParaRPr sz="2933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1"/>
          </p:nvPr>
        </p:nvSpPr>
        <p:spPr>
          <a:xfrm>
            <a:off x="0" y="1536800"/>
            <a:ext cx="6656000" cy="532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indent="-448722" algn="ctr" rtl="0">
              <a:buClr>
                <a:srgbClr val="000000"/>
              </a:buClr>
              <a:buSzPts val="1700"/>
              <a:buFont typeface="Merriweather"/>
              <a:buChar char="●"/>
            </a:pPr>
            <a:r>
              <a:rPr lang="it" sz="2267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Nasce a Pescara 1863 da una famiglia borghese </a:t>
            </a:r>
            <a:endParaRPr sz="2267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48722" algn="ctr" rtl="0">
              <a:buClr>
                <a:srgbClr val="000000"/>
              </a:buClr>
              <a:buSzPts val="1700"/>
              <a:buFont typeface="Merriweather"/>
              <a:buChar char="●"/>
            </a:pPr>
            <a:r>
              <a:rPr lang="it" sz="2267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Nel 1881 si trasferì a Roma dove non termina gli studi e si dedicherà alla vita mondana</a:t>
            </a:r>
          </a:p>
          <a:p>
            <a:pPr indent="-448722" algn="ctr" rtl="0">
              <a:buClr>
                <a:srgbClr val="000000"/>
              </a:buClr>
              <a:buSzPts val="1700"/>
              <a:buFont typeface="Merriweather"/>
              <a:buChar char="●"/>
            </a:pPr>
            <a:r>
              <a:rPr lang="it" sz="2267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Pieno di debiti si trasferirà successivamente a Venezia dove conoscerà il suo grande amore Eleonora Duse.</a:t>
            </a:r>
            <a:endParaRPr sz="2267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48722" algn="ctr" rtl="0">
              <a:buClr>
                <a:srgbClr val="000000"/>
              </a:buClr>
              <a:buSzPts val="1700"/>
              <a:buFont typeface="Merriweather"/>
              <a:buChar char="●"/>
            </a:pPr>
            <a:r>
              <a:rPr lang="it" sz="2267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Nel 1910 si trasferì in Francia dove si dedicherà prettamente alla scrittura di opere teatrali</a:t>
            </a:r>
            <a:endParaRPr sz="2267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48722" algn="ctr" rtl="0">
              <a:buClr>
                <a:srgbClr val="000000"/>
              </a:buClr>
              <a:buSzPts val="1700"/>
              <a:buFont typeface="Merriweather"/>
              <a:buChar char="●"/>
            </a:pPr>
            <a:r>
              <a:rPr lang="it" sz="2267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Nel 1921, dopo il primo conflitto mondiale e l’ascesa di Mussolini si stabilì sul lago di Garda, nella sua villa-museo (</a:t>
            </a:r>
            <a:r>
              <a:rPr lang="it" sz="2267" i="1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il Vittoriale degli italiani)</a:t>
            </a:r>
            <a:r>
              <a:rPr lang="it" sz="2267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 dove morì nel 1938.</a:t>
            </a:r>
          </a:p>
          <a:p>
            <a:pPr marL="160863" indent="0" algn="ctr" rtl="0">
              <a:buClr>
                <a:srgbClr val="000000"/>
              </a:buClr>
              <a:buSzPts val="1700"/>
              <a:buNone/>
            </a:pPr>
            <a:endParaRPr lang="it" sz="2267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160863" indent="0" algn="ctr" rtl="0">
              <a:buClr>
                <a:srgbClr val="000000"/>
              </a:buClr>
              <a:buSzPts val="1700"/>
              <a:buNone/>
            </a:pPr>
            <a:r>
              <a:rPr lang="it" sz="2400" b="1" i="1" dirty="0">
                <a:solidFill>
                  <a:schemeClr val="accent2">
                    <a:lumMod val="75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rPr>
              <a:t>«MEMENTO AUDERE SEMPER»   </a:t>
            </a:r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9200" y="802900"/>
            <a:ext cx="4004800" cy="532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2020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>
            <a:spLocks noGrp="1"/>
          </p:cNvSpPr>
          <p:nvPr>
            <p:ph type="body" idx="4294967295"/>
          </p:nvPr>
        </p:nvSpPr>
        <p:spPr>
          <a:xfrm>
            <a:off x="15" y="921609"/>
            <a:ext cx="6832000" cy="549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 lnSpcReduction="20000"/>
          </a:bodyPr>
          <a:lstStyle/>
          <a:p>
            <a:pPr algn="l" rtl="0"/>
            <a:r>
              <a:rPr lang="it" sz="2133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LE SUE OPERE PRINCIPALI SONO</a:t>
            </a:r>
            <a:endParaRPr sz="2133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609585" indent="-440256" algn="l" rtl="0">
              <a:spcBef>
                <a:spcPts val="1600"/>
              </a:spcBef>
              <a:buClr>
                <a:srgbClr val="000000"/>
              </a:buClr>
              <a:buSzPts val="1600"/>
              <a:buFont typeface="Merriweather"/>
              <a:buChar char="●"/>
            </a:pPr>
            <a:r>
              <a:rPr lang="it" sz="2133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Il piacere </a:t>
            </a:r>
            <a:endParaRPr sz="2133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609585" indent="-440256" algn="l" rtl="0">
              <a:buClr>
                <a:srgbClr val="000000"/>
              </a:buClr>
              <a:buSzPts val="1600"/>
              <a:buFont typeface="Merriweather"/>
              <a:buChar char="●"/>
            </a:pPr>
            <a:r>
              <a:rPr lang="it" sz="2133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Il fuoco </a:t>
            </a:r>
            <a:endParaRPr sz="2133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609585" indent="-440256" algn="l" rtl="0">
              <a:buClr>
                <a:srgbClr val="000000"/>
              </a:buClr>
              <a:buSzPts val="1600"/>
              <a:buFont typeface="Merriweather"/>
              <a:buChar char="●"/>
            </a:pPr>
            <a:r>
              <a:rPr lang="it" sz="2133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Il trionfo della morte </a:t>
            </a:r>
            <a:endParaRPr sz="2133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609585" indent="-440256" algn="l" rtl="0">
              <a:buClr>
                <a:srgbClr val="000000"/>
              </a:buClr>
              <a:buSzPts val="1600"/>
              <a:buFont typeface="Merriweather"/>
              <a:buChar char="●"/>
            </a:pPr>
            <a:r>
              <a:rPr lang="it" sz="2133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La figlia di Iorio </a:t>
            </a:r>
            <a:endParaRPr sz="2133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609585" indent="-440256" algn="l" rtl="0">
              <a:buClr>
                <a:srgbClr val="000000"/>
              </a:buClr>
              <a:buSzPts val="1600"/>
              <a:buFont typeface="Merriweather"/>
              <a:buChar char="●"/>
            </a:pPr>
            <a:r>
              <a:rPr lang="it" sz="2133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Alcyone </a:t>
            </a:r>
            <a:endParaRPr sz="2133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algn="l" rtl="0">
              <a:spcBef>
                <a:spcPts val="1600"/>
              </a:spcBef>
            </a:pPr>
            <a:endParaRPr sz="2133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algn="l" rtl="0">
              <a:spcBef>
                <a:spcPts val="1600"/>
              </a:spcBef>
            </a:pPr>
            <a:r>
              <a:rPr lang="it" sz="2133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LE IDEE E LA POETICA</a:t>
            </a:r>
            <a:endParaRPr sz="2133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algn="l" rtl="0">
              <a:spcBef>
                <a:spcPts val="1600"/>
              </a:spcBef>
            </a:pPr>
            <a:r>
              <a:rPr lang="it" sz="2133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D’Annunzio era un esteta ossia aveva un culto estremo della bellezza e dell’arte.</a:t>
            </a:r>
          </a:p>
          <a:p>
            <a:pPr algn="l" rtl="0">
              <a:spcBef>
                <a:spcPts val="1600"/>
              </a:spcBef>
            </a:pPr>
            <a:r>
              <a:rPr lang="it" sz="2133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Esprime in pieno il concetto del superuomo cioè il culto esagerato della propria personalità.</a:t>
            </a:r>
          </a:p>
          <a:p>
            <a:pPr algn="l" rtl="0">
              <a:spcBef>
                <a:spcPts val="1600"/>
              </a:spcBef>
            </a:pPr>
            <a:r>
              <a:rPr lang="it" sz="2133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Alcune sue liriche sono pervase dal </a:t>
            </a:r>
            <a:r>
              <a:rPr lang="it" sz="2133" i="1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panismo</a:t>
            </a:r>
            <a:r>
              <a:rPr lang="it" sz="2133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(immersione totale nella natura, al punto da diventare un tutt’uno con essa</a:t>
            </a:r>
            <a:r>
              <a:rPr lang="it" sz="2133" i="1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-La pioggia nel Pineto</a:t>
            </a:r>
            <a:r>
              <a:rPr lang="it" sz="2133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).</a:t>
            </a:r>
            <a:endParaRPr sz="2133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1200" y="1228700"/>
            <a:ext cx="4040000" cy="5109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3213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/>
          <p:nvPr/>
        </p:nvSpPr>
        <p:spPr>
          <a:xfrm>
            <a:off x="250000" y="1782806"/>
            <a:ext cx="568446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LUIGI PIRANDELLO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6" name="Google Shape;15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7246" y="1330476"/>
            <a:ext cx="6383262" cy="319163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9"/>
          <p:cNvSpPr txBox="1"/>
          <p:nvPr/>
        </p:nvSpPr>
        <p:spPr>
          <a:xfrm>
            <a:off x="1061659" y="5829904"/>
            <a:ext cx="120314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“IMPARERAI A TUE SPESE CHE NEL LUNGO TRAGITTO DELLA VITA INCONTRERAI TANTE MASCHERE E POCHI VOLTI”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1279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FE4B0D-0990-42BF-9B1A-6364D00AA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B4F420-F357-4F8C-AA5C-16104F66F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42" y="1828800"/>
            <a:ext cx="9326290" cy="4351337"/>
          </a:xfrm>
        </p:spPr>
        <p:txBody>
          <a:bodyPr>
            <a:normAutofit/>
          </a:bodyPr>
          <a:lstStyle/>
          <a:p>
            <a:endParaRPr lang="it-IT" sz="3200" dirty="0"/>
          </a:p>
          <a:p>
            <a:endParaRPr lang="it-IT" sz="3200" dirty="0"/>
          </a:p>
          <a:p>
            <a:pPr marL="0" indent="0">
              <a:buNone/>
            </a:pPr>
            <a:r>
              <a:rPr lang="it-IT" sz="4000" dirty="0">
                <a:latin typeface="Algerian" panose="04020705040A02060702" pitchFamily="82" charset="0"/>
              </a:rPr>
              <a:t>IL ROMANTICISMO</a:t>
            </a:r>
          </a:p>
        </p:txBody>
      </p:sp>
    </p:spTree>
    <p:extLst>
      <p:ext uri="{BB962C8B-B14F-4D97-AF65-F5344CB8AC3E}">
        <p14:creationId xmlns:p14="http://schemas.microsoft.com/office/powerpoint/2010/main" val="12198507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/>
          <p:nvPr/>
        </p:nvSpPr>
        <p:spPr>
          <a:xfrm>
            <a:off x="5186135" y="2517624"/>
            <a:ext cx="18288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80" name="Google Shape;180;p22"/>
          <p:cNvSpPr txBox="1"/>
          <p:nvPr/>
        </p:nvSpPr>
        <p:spPr>
          <a:xfrm>
            <a:off x="1391255" y="703338"/>
            <a:ext cx="229649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it-IT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Biografia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22"/>
          <p:cNvSpPr txBox="1"/>
          <p:nvPr/>
        </p:nvSpPr>
        <p:spPr>
          <a:xfrm>
            <a:off x="234194" y="1809738"/>
            <a:ext cx="59718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Luigi Pirandello nacque a Girgenti nel 1867. Nel 1894 si trasferì a Roma dove cominciò ad insegnare letteratura italiana all'istituto superiore di Magistero. Essendo conosciuto in tutto il mondo, gli fu conferito il premio nobel per la letteratura. Morì a Roma nel 1936.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2" name="Google Shape;18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7497" y="1472779"/>
            <a:ext cx="5168900" cy="389621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2"/>
          <p:cNvSpPr txBox="1"/>
          <p:nvPr/>
        </p:nvSpPr>
        <p:spPr>
          <a:xfrm>
            <a:off x="234196" y="5915050"/>
            <a:ext cx="638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ddon"/>
                <a:ea typeface="Meddon"/>
                <a:cs typeface="Meddon"/>
                <a:sym typeface="Meddon"/>
              </a:rPr>
              <a:t>“La vita non si spiega, si vive</a:t>
            </a:r>
            <a:r>
              <a:rPr kumimoji="0" lang="it-IT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2695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"/>
          <p:cNvSpPr txBox="1"/>
          <p:nvPr/>
        </p:nvSpPr>
        <p:spPr>
          <a:xfrm>
            <a:off x="1288058" y="285915"/>
            <a:ext cx="458077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Idee e tematiche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189;p23"/>
          <p:cNvSpPr txBox="1"/>
          <p:nvPr/>
        </p:nvSpPr>
        <p:spPr>
          <a:xfrm>
            <a:off x="199739" y="1131197"/>
            <a:ext cx="6765600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frammentazione dell’io in uno nessuno e centomila; cioè una persona può essere un’ identità, nessuna identità ma anche centomila identità;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crisi di identità-concezione pessimistica, poiché la realtà non può essere scoperta </a:t>
            </a:r>
            <a:r>
              <a:rPr lang="it-IT" sz="2000" kern="0" dirty="0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ma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 sfuggente e in continua modifica;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solitudine ed esclusione;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endParaRPr lang="it-IT" sz="2000" kern="0" dirty="0">
              <a:solidFill>
                <a:srgbClr val="0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secondo Pirandello ognuno di noi indossa una maschera, come se la nostra vita fosse falsa; </a:t>
            </a:r>
            <a:r>
              <a:rPr lang="it-IT" sz="2000" kern="0" dirty="0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siamo costretti a sottostare alle regole borghesi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 che ci </a:t>
            </a:r>
            <a:r>
              <a:rPr lang="it-IT" sz="2000" kern="0" dirty="0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sono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imposte dalla società e solo quando siamo soli  possiamo toglierci questa maschera, vivere i momenti di “ epifania “, momenti di felicità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comicità e umorismo, la risata amara; secondo Pirandello molto spesso le persone colgono prima solo l'aspetto comico di una vicenda, solo in seguito si coglie l'aspetto drammatico.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0" name="Google Shape;19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8663213" y="3022534"/>
            <a:ext cx="1100778" cy="81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20041" y="2380517"/>
            <a:ext cx="4772220" cy="2382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80712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/>
          <p:nvPr/>
        </p:nvSpPr>
        <p:spPr>
          <a:xfrm>
            <a:off x="1360713" y="915007"/>
            <a:ext cx="35983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Lingua e Stile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7" name="Google Shape;19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7011" y="1682391"/>
            <a:ext cx="4710489" cy="347872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4"/>
          <p:cNvSpPr txBox="1"/>
          <p:nvPr/>
        </p:nvSpPr>
        <p:spPr>
          <a:xfrm>
            <a:off x="1003906" y="2305615"/>
            <a:ext cx="5092200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Luigi Pirandello nelle sue opere esprime il dramma dell’uomo attraverso situazioni paradossali, assurde, descritte con acuto pessimismo, ma anche con un sottile umorismo. Si alterna un lessico raffinato e letterario, ad uno ricco di termini dialettali. Nelle sue opere Luigi Pirandello inserisce i dialoghi di stampo teatrale e i monologhi interiori, cioè i discorsi che i personaggi fanno tra sé e sé.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01531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 txBox="1"/>
          <p:nvPr/>
        </p:nvSpPr>
        <p:spPr>
          <a:xfrm>
            <a:off x="1361016" y="642862"/>
            <a:ext cx="18288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Opere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242206" y="2139648"/>
            <a:ext cx="6410175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Le opere principali di Luigi Pirandello sono: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Novelle per un anno :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 raccolta di novelle scritte e pubblicate in anni diversi.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i romanzi 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Il fu Mattia Pascal</a:t>
            </a:r>
            <a:r>
              <a:rPr lang="it-IT" sz="2000" b="1" kern="0" dirty="0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kumimoji="0" lang="it-IT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che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rappresenta la crisi di identità dell’uomo del primo Novecento, e 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Uno, nessuno e centomila, </a:t>
            </a:r>
            <a:r>
              <a:rPr lang="it-IT" sz="2000" kern="0" dirty="0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he affronta i temi della solitudine e dell’incomunicabilità umana;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Maschere nude,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raccolta di opere teatrali</a:t>
            </a:r>
            <a:r>
              <a:rPr kumimoji="0" lang="it-IT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5" name="Google Shape;20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2353" y="1270000"/>
            <a:ext cx="3669244" cy="4101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53745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/>
          <p:nvPr/>
        </p:nvSpPr>
        <p:spPr>
          <a:xfrm>
            <a:off x="1542444" y="506790"/>
            <a:ext cx="509481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La patente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26"/>
          <p:cNvSpPr txBox="1"/>
          <p:nvPr/>
        </p:nvSpPr>
        <p:spPr>
          <a:xfrm>
            <a:off x="794353" y="1109668"/>
            <a:ext cx="5842800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La novella la patente, una tra le più famose di Luigi Pirandello, racconta la storia di un uomo,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Chiàrchiaro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, il quale è definito dalla società uno iettatore, costretto ad indossare una maschera che gli uomini della società gli hanno imposto. Reso ormai un uomo disperato dalla società , vuole dichiararsi iettatore; per questo decide di darsi un’identità precisa, la patente di iettatore.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Le tematiche prevalenti: le maschere, la società gli impone di essere un uomo che non è.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212;p26"/>
          <p:cNvSpPr txBox="1"/>
          <p:nvPr/>
        </p:nvSpPr>
        <p:spPr>
          <a:xfrm>
            <a:off x="794353" y="4590527"/>
            <a:ext cx="70905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La vicenda è raccontata in terza persona e all’inizio sembra oggettiva, ma in seguito la vicenda è presentata sotto il punto di vista del giudice D’ Andrea. Il linguaggio è semplice e non indica cose ma degli stati d’animo.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13" name="Google Shape;21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6658" y="1131120"/>
            <a:ext cx="3217032" cy="4595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26031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79DC99-F34F-7348-AD70-A572BFFF1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30013"/>
            <a:ext cx="9144000" cy="1602658"/>
          </a:xfrm>
        </p:spPr>
        <p:txBody>
          <a:bodyPr>
            <a:normAutofit fontScale="90000"/>
          </a:bodyPr>
          <a:lstStyle/>
          <a:p>
            <a:br>
              <a:rPr lang="it-IT" b="1" dirty="0">
                <a:solidFill>
                  <a:srgbClr val="FF0000"/>
                </a:solidFill>
              </a:rPr>
            </a:br>
            <a:br>
              <a:rPr lang="it-IT" b="1" dirty="0">
                <a:solidFill>
                  <a:srgbClr val="FF0000"/>
                </a:solidFill>
              </a:rPr>
            </a:br>
            <a:br>
              <a:rPr lang="it-IT" b="1" dirty="0">
                <a:solidFill>
                  <a:srgbClr val="FF0000"/>
                </a:solidFill>
              </a:rPr>
            </a:br>
            <a:br>
              <a:rPr lang="it-IT" b="1" dirty="0">
                <a:solidFill>
                  <a:srgbClr val="FF0000"/>
                </a:solidFill>
              </a:rPr>
            </a:br>
            <a:r>
              <a:rPr lang="it-IT" sz="8000" b="1" dirty="0">
                <a:solidFill>
                  <a:srgbClr val="FF0000"/>
                </a:solidFill>
                <a:latin typeface="Algerian" panose="04020705040A02060702" pitchFamily="82" charset="0"/>
              </a:rPr>
              <a:t>IL FUTURISMO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A8A1FE8-317C-E141-A88D-85C9B3C9F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96464"/>
            <a:ext cx="9144000" cy="188297"/>
          </a:xfrm>
        </p:spPr>
        <p:txBody>
          <a:bodyPr>
            <a:normAutofit fontScale="32500" lnSpcReduction="20000"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30781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108B2B-E430-8447-B2AF-C6500905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FF0000"/>
                </a:solidFill>
              </a:rPr>
              <a:t>Il manifesto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0869A57C-8EF3-D248-8370-68DCE617F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94" y="156060"/>
            <a:ext cx="5488781" cy="6545880"/>
          </a:xfr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37AB5102-CF99-194F-8401-AC10F9FE5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8" y="1283273"/>
            <a:ext cx="4002846" cy="541866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96512F1-8100-F84C-95B3-A5F27BF5D05F}"/>
              </a:ext>
            </a:extLst>
          </p:cNvPr>
          <p:cNvSpPr txBox="1"/>
          <p:nvPr/>
        </p:nvSpPr>
        <p:spPr>
          <a:xfrm>
            <a:off x="4396374" y="5552017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 appariva sul giornale</a:t>
            </a: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C8366A85-F3F2-8742-B00E-76BCCC2F5D57}"/>
              </a:ext>
            </a:extLst>
          </p:cNvPr>
          <p:cNvCxnSpPr>
            <a:cxnSpLocks/>
          </p:cNvCxnSpPr>
          <p:nvPr/>
        </p:nvCxnSpPr>
        <p:spPr>
          <a:xfrm flipH="1" flipV="1">
            <a:off x="4156455" y="4976814"/>
            <a:ext cx="641764" cy="5979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7818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551E59-02A4-4848-8955-D5620631D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950" y="452436"/>
            <a:ext cx="10515600" cy="132556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511D57-7F29-144F-85E1-D6BD09C66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7999"/>
            <a:ext cx="10515600" cy="4514453"/>
          </a:xfrm>
        </p:spPr>
        <p:txBody>
          <a:bodyPr/>
          <a:lstStyle/>
          <a:p>
            <a:pPr marL="0" indent="0">
              <a:buNone/>
            </a:pPr>
            <a:r>
              <a:rPr lang="it-IT" b="0" i="0" dirty="0">
                <a:solidFill>
                  <a:srgbClr val="292F40"/>
                </a:solidFill>
                <a:effectLst/>
                <a:latin typeface="Georgia" panose="02040502050405020303" pitchFamily="18" charset="0"/>
              </a:rPr>
              <a:t>Il Futurismo nasce come movimento artistico-letterario d’avanguardia </a:t>
            </a:r>
            <a:r>
              <a:rPr lang="it-IT" dirty="0">
                <a:solidFill>
                  <a:srgbClr val="292F40"/>
                </a:solidFill>
                <a:latin typeface="Georgia" panose="02040502050405020303" pitchFamily="18" charset="0"/>
              </a:rPr>
              <a:t>agli inizi del’900.</a:t>
            </a:r>
            <a:r>
              <a:rPr lang="it-IT" b="1" i="0" dirty="0">
                <a:solidFill>
                  <a:srgbClr val="292F4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i="0" dirty="0">
                <a:solidFill>
                  <a:srgbClr val="292F40"/>
                </a:solidFill>
                <a:effectLst/>
                <a:latin typeface="Georgia" panose="02040502050405020303" pitchFamily="18" charset="0"/>
              </a:rPr>
              <a:t>Filippo Tommaso Marinetti, iniziatore del movimento, il 9 febbraio 1909</a:t>
            </a:r>
            <a:r>
              <a:rPr lang="it-IT" b="0" i="0" dirty="0">
                <a:solidFill>
                  <a:srgbClr val="292F40"/>
                </a:solidFill>
                <a:effectLst/>
                <a:latin typeface="Georgia" panose="02040502050405020303" pitchFamily="18" charset="0"/>
              </a:rPr>
              <a:t> pubblicò sul </a:t>
            </a:r>
            <a:r>
              <a:rPr lang="it-IT" dirty="0">
                <a:solidFill>
                  <a:srgbClr val="292F40"/>
                </a:solidFill>
                <a:latin typeface="Georgia" panose="02040502050405020303" pitchFamily="18" charset="0"/>
              </a:rPr>
              <a:t>giornale</a:t>
            </a:r>
            <a:r>
              <a:rPr lang="it-IT" b="0" i="0" dirty="0">
                <a:solidFill>
                  <a:srgbClr val="292F40"/>
                </a:solidFill>
                <a:effectLst/>
                <a:latin typeface="Georgia" panose="02040502050405020303" pitchFamily="18" charset="0"/>
              </a:rPr>
              <a:t> francese “Le Figaro” </a:t>
            </a:r>
            <a:r>
              <a:rPr lang="it-IT" dirty="0">
                <a:solidFill>
                  <a:srgbClr val="292F40"/>
                </a:solidFill>
                <a:latin typeface="Georgia" panose="02040502050405020303" pitchFamily="18" charset="0"/>
              </a:rPr>
              <a:t>il Manifesto</a:t>
            </a:r>
            <a:r>
              <a:rPr lang="it-IT" b="0" i="0" dirty="0">
                <a:solidFill>
                  <a:srgbClr val="292F40"/>
                </a:solidFill>
                <a:effectLst/>
                <a:latin typeface="Georgia" panose="02040502050405020303" pitchFamily="18" charset="0"/>
              </a:rPr>
              <a:t> con il quale descrisse, in 11 punti il proposito di </a:t>
            </a:r>
            <a:r>
              <a:rPr lang="it-IT" i="0" dirty="0">
                <a:solidFill>
                  <a:srgbClr val="292F40"/>
                </a:solidFill>
                <a:effectLst/>
                <a:latin typeface="Georgia" panose="02040502050405020303" pitchFamily="18" charset="0"/>
              </a:rPr>
              <a:t>rottura radicale</a:t>
            </a:r>
            <a:r>
              <a:rPr lang="it-IT" b="0" i="0" dirty="0">
                <a:solidFill>
                  <a:srgbClr val="292F40"/>
                </a:solidFill>
                <a:effectLst/>
                <a:latin typeface="Georgia" panose="02040502050405020303" pitchFamily="18" charset="0"/>
              </a:rPr>
              <a:t> rispetto alla tradizione; la “violenza travolgente e incendiaria” del movimento vuole svecchiare l’estetica e rivolgersi, come fonte d’ispirazione, al progresso, a creazioni moderne come automobili</a:t>
            </a:r>
            <a:r>
              <a:rPr lang="it-IT" dirty="0">
                <a:solidFill>
                  <a:srgbClr val="292F40"/>
                </a:solidFill>
                <a:latin typeface="Georgia" panose="02040502050405020303" pitchFamily="18" charset="0"/>
              </a:rPr>
              <a:t> o</a:t>
            </a:r>
            <a:r>
              <a:rPr lang="it-IT" b="0" i="0" dirty="0">
                <a:solidFill>
                  <a:srgbClr val="292F40"/>
                </a:solidFill>
                <a:effectLst/>
                <a:latin typeface="Georgia" panose="02040502050405020303" pitchFamily="18" charset="0"/>
              </a:rPr>
              <a:t> treni, caratterizzati da velocità e dinamismo.</a:t>
            </a:r>
          </a:p>
        </p:txBody>
      </p:sp>
    </p:spTree>
    <p:extLst>
      <p:ext uri="{BB962C8B-B14F-4D97-AF65-F5344CB8AC3E}">
        <p14:creationId xmlns:p14="http://schemas.microsoft.com/office/powerpoint/2010/main" val="28900665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FF8B78-816E-0D4A-AC7A-981857446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FF0000"/>
                </a:solidFill>
              </a:rPr>
              <a:t>Principali esponenti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3E7DB2-4238-C845-94E4-BA5B7408B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0" i="0" dirty="0">
                <a:effectLst/>
                <a:latin typeface="Roboto" panose="02000000000000000000" pitchFamily="2" charset="0"/>
              </a:rPr>
              <a:t>Filippo Tommaso Marinetti.</a:t>
            </a:r>
          </a:p>
          <a:p>
            <a:r>
              <a:rPr lang="it-IT" dirty="0">
                <a:latin typeface="Roboto" panose="02000000000000000000" pitchFamily="2" charset="0"/>
              </a:rPr>
              <a:t>Giacomo </a:t>
            </a:r>
            <a:r>
              <a:rPr lang="it-IT" b="0" i="0" dirty="0">
                <a:effectLst/>
                <a:latin typeface="Roboto" panose="02000000000000000000" pitchFamily="2" charset="0"/>
              </a:rPr>
              <a:t>Balla.</a:t>
            </a:r>
          </a:p>
          <a:p>
            <a:r>
              <a:rPr lang="it-IT" b="0" i="0" dirty="0">
                <a:effectLst/>
                <a:latin typeface="Roboto" panose="02000000000000000000" pitchFamily="2" charset="0"/>
              </a:rPr>
              <a:t>Franco Asinari.</a:t>
            </a:r>
          </a:p>
          <a:p>
            <a:r>
              <a:rPr lang="it-IT" b="0" i="0" dirty="0">
                <a:effectLst/>
                <a:latin typeface="Roboto" panose="02000000000000000000" pitchFamily="2" charset="0"/>
              </a:rPr>
              <a:t>Fedele </a:t>
            </a:r>
            <a:r>
              <a:rPr lang="it-IT" b="0" i="0" dirty="0" err="1">
                <a:effectLst/>
                <a:latin typeface="Roboto" panose="02000000000000000000" pitchFamily="2" charset="0"/>
              </a:rPr>
              <a:t>Azari</a:t>
            </a:r>
            <a:r>
              <a:rPr lang="it-IT" b="0" i="0" dirty="0">
                <a:effectLst/>
                <a:latin typeface="Roboto" panose="02000000000000000000" pitchFamily="2" charset="0"/>
              </a:rPr>
              <a:t>.</a:t>
            </a:r>
          </a:p>
          <a:p>
            <a:r>
              <a:rPr lang="it-IT" dirty="0">
                <a:latin typeface="Roboto" panose="02000000000000000000" pitchFamily="2" charset="0"/>
              </a:rPr>
              <a:t>Adone Asinari.</a:t>
            </a:r>
            <a:endParaRPr lang="it-IT" b="0" i="0" dirty="0">
              <a:effectLst/>
              <a:latin typeface="Roboto" panose="02000000000000000000" pitchFamily="2" charset="0"/>
            </a:endParaRPr>
          </a:p>
          <a:p>
            <a:r>
              <a:rPr lang="it-IT" b="0" i="0" dirty="0">
                <a:effectLst/>
                <a:latin typeface="Roboto" panose="02000000000000000000" pitchFamily="2" charset="0"/>
              </a:rPr>
              <a:t>Roberto </a:t>
            </a:r>
            <a:r>
              <a:rPr lang="it-IT" b="0" i="0" dirty="0" err="1">
                <a:effectLst/>
                <a:latin typeface="Roboto" panose="02000000000000000000" pitchFamily="2" charset="0"/>
              </a:rPr>
              <a:t>Iras</a:t>
            </a:r>
            <a:r>
              <a:rPr lang="it-IT" b="0" i="0" dirty="0">
                <a:effectLst/>
                <a:latin typeface="Roboto" panose="02000000000000000000" pitchFamily="2" charset="0"/>
              </a:rPr>
              <a:t> Baldessari.</a:t>
            </a:r>
          </a:p>
          <a:p>
            <a:r>
              <a:rPr lang="it-IT" b="0" i="0" dirty="0">
                <a:effectLst/>
                <a:latin typeface="Roboto" panose="02000000000000000000" pitchFamily="2" charset="0"/>
              </a:rPr>
              <a:t>Antonio </a:t>
            </a:r>
            <a:r>
              <a:rPr lang="it-IT" b="0" i="0" dirty="0" err="1">
                <a:effectLst/>
                <a:latin typeface="Roboto" panose="02000000000000000000" pitchFamily="2" charset="0"/>
              </a:rPr>
              <a:t>Asturi</a:t>
            </a:r>
            <a:r>
              <a:rPr lang="it-IT" b="0" i="0" dirty="0">
                <a:effectLst/>
                <a:latin typeface="Roboto" panose="02000000000000000000" pitchFamily="2" charset="0"/>
              </a:rPr>
              <a:t>.</a:t>
            </a:r>
          </a:p>
          <a:p>
            <a:pPr marL="0" indent="0">
              <a:buNone/>
            </a:pPr>
            <a:endParaRPr lang="it-IT" b="0" i="0" dirty="0"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503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379DCD-47AC-6F42-B5AF-07BC6EDA3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Caratteristiche della letteratura futurista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65C42A-6056-A84A-B0B0-3B8AEB51F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Assenza di punteggiatura</a:t>
            </a:r>
          </a:p>
          <a:p>
            <a:r>
              <a:rPr lang="it-IT" dirty="0"/>
              <a:t>Utilizzo di parole onomatopee che riproducono suoni e rumori</a:t>
            </a:r>
          </a:p>
          <a:p>
            <a:r>
              <a:rPr lang="it-IT" dirty="0"/>
              <a:t>Utilizzo del verbo all’infinito</a:t>
            </a:r>
          </a:p>
          <a:p>
            <a:r>
              <a:rPr lang="it-IT" dirty="0"/>
              <a:t>Assenza della struttura metrica tradizionale</a:t>
            </a:r>
          </a:p>
          <a:p>
            <a:r>
              <a:rPr lang="it-IT" i="1" dirty="0"/>
              <a:t>Parole in libertà</a:t>
            </a:r>
            <a:r>
              <a:rPr lang="it-IT" dirty="0"/>
              <a:t>: assenza del legame sintattico-grammaticale delle parole e assenza totale di frasi o periodi.</a:t>
            </a:r>
          </a:p>
          <a:p>
            <a:r>
              <a:rPr lang="it-IT" dirty="0"/>
              <a:t>Abolizione di aggettivi e avverbi.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8211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A4B7AC-B019-4DE0-BE13-C0E7EF136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Giacomo Leopardi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DFD7C6-BC57-44F6-A1DC-98014E2AF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Nacque a Recanati nel 1798. Durante la sua vita seguì uno studio «matto e disperatissimo» che gli rovinò la salute per sempre. Nonostante la ritrosia del padre, ottenne il permesso per lasciare Recanati e soggiornare in città come Milano, Bologna e Firenze, nelle quali rivestì diversi incarichi letterari, ma la città nella quale si sentì felice e sereno fu Pisa, nella quale sentì rinascere l’ispirazione  poetica. Morì nel 1837 a soli 39 anni, a Napoli.</a:t>
            </a:r>
          </a:p>
          <a:p>
            <a:r>
              <a:rPr lang="it-IT" dirty="0"/>
              <a:t>Le idee e la poetica: Ha una percezione pessimistica della vita, e per lui la causa dell’infelicità umana viene dalla Natura; perciò il suo pessimismo da individuale diventa umano e infine cosmico perché crede che la Natura inganni tutti gli esseri del creato. </a:t>
            </a:r>
          </a:p>
          <a:p>
            <a:r>
              <a:rPr lang="it-IT" dirty="0"/>
              <a:t>Le Opere: i </a:t>
            </a:r>
            <a:r>
              <a:rPr lang="it-IT" i="1" dirty="0"/>
              <a:t>Canti</a:t>
            </a:r>
            <a:r>
              <a:rPr lang="it-IT" dirty="0"/>
              <a:t>, le </a:t>
            </a:r>
            <a:r>
              <a:rPr lang="it-IT" i="1" dirty="0"/>
              <a:t>Operette morali </a:t>
            </a:r>
            <a:r>
              <a:rPr lang="it-IT" dirty="0"/>
              <a:t>e lo </a:t>
            </a:r>
            <a:r>
              <a:rPr lang="it-IT" i="1" dirty="0"/>
              <a:t>Zibaldone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C931E8D-4680-442C-AEBA-DC767499A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352" y="4530917"/>
            <a:ext cx="2615097" cy="196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149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78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04AEFB-E528-46C5-AF5B-DB8E77EEA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DCB77F-88C9-4BC2-BCBC-B8DDA0577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79317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50F40D-196A-4F06-A2DC-6B27A29D7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                     </a:t>
            </a:r>
            <a:r>
              <a:rPr lang="it-IT" sz="7200" dirty="0"/>
              <a:t>L’ERMETISMO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8E24EB-DEA3-42DE-9155-335CA50E5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sz="8800" dirty="0">
                <a:solidFill>
                  <a:schemeClr val="bg1"/>
                </a:solidFill>
              </a:rPr>
              <a:t>         </a:t>
            </a:r>
            <a:r>
              <a:rPr lang="it-IT" sz="8800" dirty="0">
                <a:solidFill>
                  <a:srgbClr val="FF0000"/>
                </a:solidFill>
              </a:rPr>
              <a:t>L’Ermetismo</a:t>
            </a:r>
          </a:p>
        </p:txBody>
      </p:sp>
    </p:spTree>
    <p:extLst>
      <p:ext uri="{BB962C8B-B14F-4D97-AF65-F5344CB8AC3E}">
        <p14:creationId xmlns:p14="http://schemas.microsoft.com/office/powerpoint/2010/main" val="15668329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L’ERMETISMO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Nasce in Italia tra gli anni venti e quaranta. I poeti ermetici intendono la poesia come momento di folgorazione e di grazia, come intuizione del mistero della vita. </a:t>
            </a: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Le loro composizioni sono brevi ed essenziali, con un valore simbolico (importanza estrema alla parola pura)</a:t>
            </a: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 maggiori esponenti sono Ungaretti, Montale e Quasimodo</a:t>
            </a:r>
            <a:r>
              <a:rPr lang="it-IT" sz="2800" dirty="0">
                <a:solidFill>
                  <a:srgbClr val="EBE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511363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GIUSEPPE UNGARETTI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41341" y="1632155"/>
            <a:ext cx="4434349" cy="2517057"/>
          </a:xfrm>
          <a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28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it-IT" sz="2800" dirty="0">
              <a:latin typeface="Georgia" panose="02040502050405020303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315FCE4-EE57-42FB-9B4B-C975B71FAD25}"/>
              </a:ext>
            </a:extLst>
          </p:cNvPr>
          <p:cNvSpPr txBox="1"/>
          <p:nvPr/>
        </p:nvSpPr>
        <p:spPr>
          <a:xfrm>
            <a:off x="393290" y="2200333"/>
            <a:ext cx="615499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Nacque ad Alessandria d’Egitto nel 1888. Nel 1914 partecipò alla prima guerra mondiale come interventista e soldato. Morì a Milano nel 1970.</a:t>
            </a:r>
          </a:p>
          <a:p>
            <a:pPr marL="0" indent="0">
              <a:buNone/>
            </a:pP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Le sue raccolte più importanti sono: </a:t>
            </a:r>
            <a:r>
              <a:rPr lang="it-IT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il porto sepolto, l’allegria di naufragi, l’allegria, sentimento del tempo e il dolore.</a:t>
            </a:r>
          </a:p>
        </p:txBody>
      </p:sp>
    </p:spTree>
    <p:extLst>
      <p:ext uri="{BB962C8B-B14F-4D97-AF65-F5344CB8AC3E}">
        <p14:creationId xmlns:p14="http://schemas.microsoft.com/office/powerpoint/2010/main" val="1135093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«Mattina»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219200"/>
            <a:ext cx="6131024" cy="5522168"/>
          </a:xfrm>
        </p:spPr>
        <p:txBody>
          <a:bodyPr>
            <a:normAutofit lnSpcReduction="10000"/>
          </a:bodyPr>
          <a:lstStyle/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Santa Maria la Longa il 26 gennaio 1917</a:t>
            </a:r>
          </a:p>
          <a:p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it-IT" sz="2800" dirty="0">
                <a:latin typeface="Georgia" panose="02040502050405020303" pitchFamily="18" charset="0"/>
              </a:rPr>
              <a:t>  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M’illumino d’immenso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sz="2800" dirty="0">
              <a:latin typeface="Georgia" panose="02040502050405020303" pitchFamily="18" charset="0"/>
            </a:endParaRPr>
          </a:p>
          <a:p>
            <a:r>
              <a:rPr lang="it-IT" sz="2400" dirty="0">
                <a:latin typeface="Georgia" panose="02040502050405020303" pitchFamily="18" charset="0"/>
              </a:rPr>
              <a:t>Questa poesia è stata scritta da Ungaretti mentre si trovava in battaglia, qui la parola è totalmente essenziale per scoprirne il vero significato.</a:t>
            </a:r>
          </a:p>
          <a:p>
            <a:pPr marL="0" indent="0">
              <a:buNone/>
            </a:pPr>
            <a:endParaRPr lang="it-IT" sz="2400" dirty="0">
              <a:latin typeface="Georgia" panose="02040502050405020303" pitchFamily="18" charset="0"/>
            </a:endParaRPr>
          </a:p>
          <a:p>
            <a:r>
              <a:rPr lang="it-IT" sz="2400" dirty="0">
                <a:latin typeface="Georgia" panose="02040502050405020303" pitchFamily="18" charset="0"/>
              </a:rPr>
              <a:t>Vuole esprimere la speranza che sorge con il sorgere del sole. E’ un’esperienza meravigliosa, è lo spettacolo della vita talmente straordinario da metterlo in contatto con l’immensità del creato</a:t>
            </a:r>
            <a:r>
              <a:rPr lang="it-IT" sz="2800" dirty="0">
                <a:latin typeface="Georgia" panose="02040502050405020303" pitchFamily="18" charset="0"/>
              </a:rPr>
              <a:t>.</a:t>
            </a:r>
          </a:p>
          <a:p>
            <a:pPr algn="r"/>
            <a:endParaRPr lang="it-IT" sz="1900" dirty="0">
              <a:latin typeface="Georgia" panose="02040502050405020303" pitchFamily="18" charset="0"/>
            </a:endParaRPr>
          </a:p>
          <a:p>
            <a:pPr algn="r"/>
            <a:endParaRPr lang="it-IT" sz="1900" dirty="0">
              <a:latin typeface="Georgia" panose="02040502050405020303" pitchFamily="18" charset="0"/>
            </a:endParaRPr>
          </a:p>
          <a:p>
            <a:pPr marL="0" indent="0" algn="r">
              <a:buNone/>
            </a:pPr>
            <a:endParaRPr lang="it-IT" sz="1900" dirty="0">
              <a:latin typeface="Georgia" panose="02040502050405020303" pitchFamily="18" charset="0"/>
            </a:endParaRPr>
          </a:p>
          <a:p>
            <a:endParaRPr lang="it-IT" sz="1900" dirty="0">
              <a:latin typeface="Georgia" panose="02040502050405020303" pitchFamily="18" charset="0"/>
            </a:endParaRPr>
          </a:p>
        </p:txBody>
      </p:sp>
      <p:pic>
        <p:nvPicPr>
          <p:cNvPr id="1028" name="Picture 4" descr="Accontentati si, ma dell'immenso che puoi ottene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4"/>
          <a:stretch/>
        </p:blipFill>
        <p:spPr bwMode="auto">
          <a:xfrm>
            <a:off x="8804236" y="430693"/>
            <a:ext cx="2664296" cy="261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903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32400" y="1641752"/>
            <a:ext cx="6140449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2700"/>
            <a:r>
              <a:rPr lang="en-US" sz="4000" spc="-15">
                <a:solidFill>
                  <a:schemeClr val="bg1"/>
                </a:solidFill>
              </a:rPr>
              <a:t>Eugenio</a:t>
            </a:r>
            <a:r>
              <a:rPr lang="en-US" sz="4000" spc="-10">
                <a:solidFill>
                  <a:schemeClr val="bg1"/>
                </a:solidFill>
              </a:rPr>
              <a:t> </a:t>
            </a:r>
            <a:r>
              <a:rPr lang="en-US" sz="4000" spc="-20">
                <a:solidFill>
                  <a:schemeClr val="bg1"/>
                </a:solidFill>
              </a:rPr>
              <a:t>Montale</a:t>
            </a:r>
            <a:endParaRPr lang="en-US" sz="4000">
              <a:solidFill>
                <a:schemeClr val="bg1"/>
              </a:solidFill>
            </a:endParaRPr>
          </a:p>
        </p:txBody>
      </p:sp>
      <p:pic>
        <p:nvPicPr>
          <p:cNvPr id="4" name="object 4" descr="Immagine che contiene testo, uomo, tuta, persona&#10;&#10;Descrizione generata automaticamente"/>
          <p:cNvPicPr/>
          <p:nvPr/>
        </p:nvPicPr>
        <p:blipFill rotWithShape="1">
          <a:blip r:embed="rId2" cstate="print"/>
          <a:srcRect r="4278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object 3"/>
          <p:cNvSpPr txBox="1"/>
          <p:nvPr/>
        </p:nvSpPr>
        <p:spPr>
          <a:xfrm>
            <a:off x="5232401" y="3146400"/>
            <a:ext cx="6140449" cy="268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2700" marR="5080" indent="-228600">
              <a:lnSpc>
                <a:spcPct val="90000"/>
              </a:lnSpc>
              <a:spcBef>
                <a:spcPts val="385"/>
              </a:spcBef>
              <a:buFont typeface="Arial" panose="020B0604020202020204" pitchFamily="34" charset="0"/>
              <a:buChar char="•"/>
            </a:pP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Eugenio</a:t>
            </a:r>
            <a:r>
              <a:rPr lang="en-US" sz="1600" spc="5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Montale</a:t>
            </a:r>
            <a:r>
              <a:rPr lang="en-US" sz="1600" spc="5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 err="1">
                <a:solidFill>
                  <a:schemeClr val="bg1">
                    <a:alpha val="80000"/>
                  </a:schemeClr>
                </a:solidFill>
              </a:rPr>
              <a:t>nacque</a:t>
            </a:r>
            <a:r>
              <a:rPr lang="en-US" sz="1600" spc="5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a</a:t>
            </a:r>
            <a:r>
              <a:rPr lang="en-US" sz="1600" spc="5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Genova</a:t>
            </a:r>
            <a:r>
              <a:rPr lang="en-US" sz="1600" spc="5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 err="1">
                <a:solidFill>
                  <a:schemeClr val="bg1">
                    <a:alpha val="80000"/>
                  </a:schemeClr>
                </a:solidFill>
              </a:rPr>
              <a:t>nel</a:t>
            </a:r>
            <a:r>
              <a:rPr lang="en-US" sz="1600" spc="5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1896.</a:t>
            </a:r>
            <a:r>
              <a:rPr lang="en-US" sz="1600" spc="5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5" dirty="0" err="1">
                <a:solidFill>
                  <a:schemeClr val="bg1">
                    <a:alpha val="80000"/>
                  </a:schemeClr>
                </a:solidFill>
              </a:rPr>
              <a:t>Interrotti</a:t>
            </a:r>
            <a:r>
              <a:rPr lang="en-US" sz="1600" spc="4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</a:rPr>
              <a:t>gli</a:t>
            </a:r>
            <a:r>
              <a:rPr lang="en-US" sz="1600" spc="4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studi</a:t>
            </a:r>
            <a:r>
              <a:rPr lang="en-US" sz="1600" spc="6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tecnici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,</a:t>
            </a:r>
            <a:r>
              <a:rPr lang="en-US" sz="1600" spc="3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 err="1">
                <a:solidFill>
                  <a:schemeClr val="bg1">
                    <a:alpha val="80000"/>
                  </a:schemeClr>
                </a:solidFill>
              </a:rPr>
              <a:t>si</a:t>
            </a:r>
            <a:r>
              <a:rPr lang="en-US" sz="1600" spc="4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dedicò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</a:rPr>
              <a:t>alla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 err="1">
                <a:solidFill>
                  <a:schemeClr val="bg1">
                    <a:alpha val="80000"/>
                  </a:schemeClr>
                </a:solidFill>
              </a:rPr>
              <a:t>musica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e al </a:t>
            </a:r>
            <a:r>
              <a:rPr lang="en-US" sz="1600" spc="-15" dirty="0">
                <a:solidFill>
                  <a:schemeClr val="bg1">
                    <a:alpha val="80000"/>
                  </a:schemeClr>
                </a:solidFill>
              </a:rPr>
              <a:t>canto 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operistico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. 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Frequentò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</a:rPr>
              <a:t>gli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 err="1">
                <a:solidFill>
                  <a:schemeClr val="bg1">
                    <a:alpha val="80000"/>
                  </a:schemeClr>
                </a:solidFill>
              </a:rPr>
              <a:t>ambienti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5" dirty="0" err="1">
                <a:solidFill>
                  <a:schemeClr val="bg1">
                    <a:alpha val="80000"/>
                  </a:schemeClr>
                </a:solidFill>
              </a:rPr>
              <a:t>letterari</a:t>
            </a:r>
            <a:r>
              <a:rPr lang="en-US" sz="1600" spc="-1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di 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Genova 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e 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di 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40" dirty="0">
                <a:solidFill>
                  <a:schemeClr val="bg1">
                    <a:alpha val="80000"/>
                  </a:schemeClr>
                </a:solidFill>
              </a:rPr>
              <a:t>Torino.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Nel 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1927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20" dirty="0" err="1">
                <a:solidFill>
                  <a:schemeClr val="bg1">
                    <a:alpha val="80000"/>
                  </a:schemeClr>
                </a:solidFill>
              </a:rPr>
              <a:t>lavorò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presso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la</a:t>
            </a:r>
            <a:r>
              <a:rPr lang="en-US" sz="1600" spc="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casa</a:t>
            </a:r>
            <a:r>
              <a:rPr lang="en-US" sz="1600" spc="-1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</a:rPr>
              <a:t>editrice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Bemporad</a:t>
            </a:r>
            <a:r>
              <a:rPr lang="en-US" sz="1600" spc="-2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e 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fu</a:t>
            </a:r>
            <a:r>
              <a:rPr lang="en-US" sz="1600" spc="1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nominato</a:t>
            </a:r>
            <a:r>
              <a:rPr lang="en-US" sz="1600" spc="-1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nominato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20" dirty="0" err="1">
                <a:solidFill>
                  <a:schemeClr val="bg1">
                    <a:alpha val="80000"/>
                  </a:schemeClr>
                </a:solidFill>
              </a:rPr>
              <a:t>direttore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del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«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Gabinetto</a:t>
            </a:r>
            <a:r>
              <a:rPr lang="en-US" sz="1600" spc="-1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 err="1">
                <a:solidFill>
                  <a:schemeClr val="bg1">
                    <a:alpha val="80000"/>
                  </a:schemeClr>
                </a:solidFill>
              </a:rPr>
              <a:t>Vieusseux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»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 ma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 err="1">
                <a:solidFill>
                  <a:schemeClr val="bg1">
                    <a:alpha val="80000"/>
                  </a:schemeClr>
                </a:solidFill>
              </a:rPr>
              <a:t>nel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1938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fu 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esonerato</a:t>
            </a:r>
            <a:r>
              <a:rPr lang="en-US" sz="1600" spc="-1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perché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ha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rifiutato</a:t>
            </a:r>
            <a:r>
              <a:rPr lang="en-US" sz="1600" spc="-2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 err="1">
                <a:solidFill>
                  <a:schemeClr val="bg1">
                    <a:alpha val="80000"/>
                  </a:schemeClr>
                </a:solidFill>
              </a:rPr>
              <a:t>si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2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iscriversi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al 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partito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5" dirty="0" err="1">
                <a:solidFill>
                  <a:schemeClr val="bg1">
                    <a:alpha val="80000"/>
                  </a:schemeClr>
                </a:solidFill>
              </a:rPr>
              <a:t>fascista</a:t>
            </a:r>
            <a:r>
              <a:rPr lang="en-US" sz="1600" spc="-15" dirty="0">
                <a:solidFill>
                  <a:schemeClr val="bg1">
                    <a:alpha val="80000"/>
                  </a:schemeClr>
                </a:solidFill>
              </a:rPr>
              <a:t>. 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Dopo 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la 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seconda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guerra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</a:rPr>
              <a:t>mondiale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 err="1">
                <a:solidFill>
                  <a:schemeClr val="bg1">
                    <a:alpha val="80000"/>
                  </a:schemeClr>
                </a:solidFill>
              </a:rPr>
              <a:t>si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20" dirty="0" err="1">
                <a:solidFill>
                  <a:schemeClr val="bg1">
                    <a:alpha val="80000"/>
                  </a:schemeClr>
                </a:solidFill>
              </a:rPr>
              <a:t>trasferì</a:t>
            </a:r>
            <a:r>
              <a:rPr lang="en-US" sz="1600" spc="-2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a 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Milano, 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5" dirty="0">
                <a:solidFill>
                  <a:schemeClr val="bg1">
                    <a:alpha val="80000"/>
                  </a:schemeClr>
                </a:solidFill>
              </a:rPr>
              <a:t>dove</a:t>
            </a:r>
            <a:r>
              <a:rPr lang="en-US" sz="1600" spc="1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20" dirty="0" err="1">
                <a:solidFill>
                  <a:schemeClr val="bg1">
                    <a:alpha val="80000"/>
                  </a:schemeClr>
                </a:solidFill>
              </a:rPr>
              <a:t>lavorò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come</a:t>
            </a:r>
            <a:r>
              <a:rPr lang="en-US" sz="1600" spc="-1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20" dirty="0" err="1">
                <a:solidFill>
                  <a:schemeClr val="bg1">
                    <a:alpha val="80000"/>
                  </a:schemeClr>
                </a:solidFill>
              </a:rPr>
              <a:t>redattore</a:t>
            </a:r>
            <a:r>
              <a:rPr lang="en-US" sz="1600" spc="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a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«Corriere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 err="1">
                <a:solidFill>
                  <a:schemeClr val="bg1">
                    <a:alpha val="80000"/>
                  </a:schemeClr>
                </a:solidFill>
              </a:rPr>
              <a:t>della</a:t>
            </a:r>
            <a:r>
              <a:rPr lang="en-US" sz="1600" spc="-1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Sera»</a:t>
            </a:r>
            <a:r>
              <a:rPr lang="en-US" sz="1600" spc="-1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e 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come </a:t>
            </a:r>
            <a:r>
              <a:rPr lang="en-US" sz="1600" spc="-5" dirty="0" err="1">
                <a:solidFill>
                  <a:schemeClr val="bg1">
                    <a:alpha val="80000"/>
                  </a:schemeClr>
                </a:solidFill>
              </a:rPr>
              <a:t>critico</a:t>
            </a:r>
            <a:r>
              <a:rPr lang="en-US" sz="1600" spc="-3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musicale 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presso</a:t>
            </a:r>
            <a:endParaRPr lang="en-US" sz="1600" dirty="0">
              <a:solidFill>
                <a:schemeClr val="bg1">
                  <a:alpha val="80000"/>
                </a:schemeClr>
              </a:solidFill>
            </a:endParaRPr>
          </a:p>
          <a:p>
            <a:pPr marL="12700" marR="37338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il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 «Corriere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d’Informazione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».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In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 err="1">
                <a:solidFill>
                  <a:schemeClr val="bg1">
                    <a:alpha val="80000"/>
                  </a:schemeClr>
                </a:solidFill>
              </a:rPr>
              <a:t>quegli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 anni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pubblicò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</a:rPr>
              <a:t>molti</a:t>
            </a:r>
            <a:r>
              <a:rPr lang="en-US" sz="1600" spc="-1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5" dirty="0" err="1">
                <a:solidFill>
                  <a:schemeClr val="bg1">
                    <a:alpha val="80000"/>
                  </a:schemeClr>
                </a:solidFill>
              </a:rPr>
              <a:t>racconti</a:t>
            </a:r>
            <a:r>
              <a:rPr lang="en-US" sz="1600" spc="-2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brevi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,</a:t>
            </a:r>
            <a:r>
              <a:rPr lang="en-US" sz="1600" spc="1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 err="1">
                <a:solidFill>
                  <a:schemeClr val="bg1">
                    <a:alpha val="80000"/>
                  </a:schemeClr>
                </a:solidFill>
              </a:rPr>
              <a:t>articoli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en-US" sz="1600" spc="-53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interviste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e </a:t>
            </a:r>
            <a:r>
              <a:rPr lang="en-US" sz="1600" spc="-15" dirty="0" err="1">
                <a:solidFill>
                  <a:schemeClr val="bg1">
                    <a:alpha val="80000"/>
                  </a:schemeClr>
                </a:solidFill>
              </a:rPr>
              <a:t>raccolte</a:t>
            </a:r>
            <a:r>
              <a:rPr lang="en-US" sz="1600" spc="-1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di </a:t>
            </a:r>
            <a:r>
              <a:rPr lang="en-US" sz="1600" spc="-5" dirty="0" err="1">
                <a:solidFill>
                  <a:schemeClr val="bg1">
                    <a:alpha val="80000"/>
                  </a:schemeClr>
                </a:solidFill>
              </a:rPr>
              <a:t>poesie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.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Nel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1962</a:t>
            </a:r>
            <a:r>
              <a:rPr lang="en-US" sz="1600" spc="-2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fu</a:t>
            </a:r>
            <a:r>
              <a:rPr lang="en-US" sz="1600" spc="1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 err="1">
                <a:solidFill>
                  <a:schemeClr val="bg1">
                    <a:alpha val="80000"/>
                  </a:schemeClr>
                </a:solidFill>
              </a:rPr>
              <a:t>nominato</a:t>
            </a:r>
            <a:r>
              <a:rPr lang="en-US" sz="1600" spc="-2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5" dirty="0" err="1">
                <a:solidFill>
                  <a:schemeClr val="bg1">
                    <a:alpha val="80000"/>
                  </a:schemeClr>
                </a:solidFill>
              </a:rPr>
              <a:t>senatore</a:t>
            </a:r>
            <a:r>
              <a:rPr lang="en-US" sz="1600" spc="1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a</a:t>
            </a:r>
            <a:r>
              <a:rPr lang="en-US" sz="1600" spc="-1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vita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e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 err="1">
                <a:solidFill>
                  <a:schemeClr val="bg1">
                    <a:alpha val="80000"/>
                  </a:schemeClr>
                </a:solidFill>
              </a:rPr>
              <a:t>nel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1975 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5" dirty="0" err="1">
                <a:solidFill>
                  <a:schemeClr val="bg1">
                    <a:alpha val="80000"/>
                  </a:schemeClr>
                </a:solidFill>
              </a:rPr>
              <a:t>ricevette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il</a:t>
            </a:r>
            <a:r>
              <a:rPr lang="en-US" sz="1600" spc="-1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10" dirty="0">
                <a:solidFill>
                  <a:schemeClr val="bg1">
                    <a:alpha val="80000"/>
                  </a:schemeClr>
                </a:solidFill>
              </a:rPr>
              <a:t>Premio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Nobel per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 la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20" dirty="0" err="1">
                <a:solidFill>
                  <a:schemeClr val="bg1">
                    <a:alpha val="80000"/>
                  </a:schemeClr>
                </a:solidFill>
              </a:rPr>
              <a:t>letteratura</a:t>
            </a:r>
            <a:r>
              <a:rPr lang="en-US" sz="1600" spc="-20" dirty="0">
                <a:solidFill>
                  <a:schemeClr val="bg1">
                    <a:alpha val="80000"/>
                  </a:schemeClr>
                </a:solidFill>
              </a:rPr>
              <a:t>.</a:t>
            </a:r>
            <a:r>
              <a:rPr lang="en-US" sz="1600" spc="-3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</a:rPr>
              <a:t>Morì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a</a:t>
            </a:r>
            <a:r>
              <a:rPr lang="en-US" sz="1600" spc="-2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Milano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 err="1">
                <a:solidFill>
                  <a:schemeClr val="bg1">
                    <a:alpha val="80000"/>
                  </a:schemeClr>
                </a:solidFill>
              </a:rPr>
              <a:t>nel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600" spc="-5" dirty="0">
                <a:solidFill>
                  <a:schemeClr val="bg1">
                    <a:alpha val="80000"/>
                  </a:schemeClr>
                </a:solidFill>
              </a:rPr>
              <a:t>1981</a:t>
            </a:r>
            <a:endParaRPr lang="en-US" sz="16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432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720928"/>
            <a:ext cx="179895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/>
              <a:t>La</a:t>
            </a:r>
            <a:r>
              <a:rPr sz="3200" b="1" spc="-55" dirty="0"/>
              <a:t> </a:t>
            </a:r>
            <a:r>
              <a:rPr sz="3200" b="1" spc="-5" dirty="0"/>
              <a:t>poetica</a:t>
            </a:r>
            <a:r>
              <a:rPr sz="3200" spc="-5" dirty="0"/>
              <a:t>: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834644" y="1824685"/>
            <a:ext cx="10241280" cy="3011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marR="0" lvl="0" indent="-228600" algn="l" defTabSz="914400" rtl="0" eaLnBrk="1" fontAlgn="auto" latinLnBrk="0" hangingPunct="1">
              <a:lnSpc>
                <a:spcPts val="3195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temi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fondamentali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della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poetica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di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Eugenio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Montale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sono</a:t>
            </a:r>
            <a:r>
              <a:rPr kumimoji="0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«il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male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1300" marR="666750" lvl="0" indent="0" algn="l" defTabSz="914400" rtl="0" eaLnBrk="1" fontAlgn="auto" latinLnBrk="0" hangingPunct="1">
              <a:lnSpc>
                <a:spcPts val="3020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vivere»,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ovvero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dramma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dell’esistenza;</a:t>
            </a:r>
            <a:r>
              <a:rPr kumimoji="0" sz="2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solitudine</a:t>
            </a:r>
            <a:r>
              <a:rPr kumimoji="0" sz="28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dolore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dell’uomo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contemporaneo</a:t>
            </a:r>
            <a:r>
              <a:rPr kumimoji="0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trascorrere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inesorabile</a:t>
            </a:r>
            <a:r>
              <a:rPr kumimoji="0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tempo.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1300" marR="1130300" lvl="0" indent="-228600" algn="l" defTabSz="914400" rtl="0" eaLnBrk="1" fontAlgn="auto" latinLnBrk="0" hangingPunct="1">
              <a:lnSpc>
                <a:spcPts val="303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Fondamentali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nella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sua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produzione</a:t>
            </a:r>
            <a:r>
              <a:rPr kumimoji="0" sz="2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poetica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sono</a:t>
            </a:r>
            <a:r>
              <a:rPr kumimoji="0" sz="2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simboli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sz="2800" b="0" i="0" u="none" strike="noStrike" kern="1200" cap="none" spc="-6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contraddistinguono</a:t>
            </a:r>
            <a:r>
              <a:rPr kumimoji="0" sz="2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condizione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umana.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1300" marR="935990" lvl="0" indent="-228600" algn="l" defTabSz="914400" rtl="0" eaLnBrk="1" fontAlgn="auto" latinLnBrk="0" hangingPunct="1">
              <a:lnSpc>
                <a:spcPts val="3020"/>
              </a:lnSpc>
              <a:spcBef>
                <a:spcPts val="99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321945" algn="l"/>
                <a:tab pos="322580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Alcune</a:t>
            </a:r>
            <a:r>
              <a:rPr kumimoji="0" sz="2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delle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sue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raccolte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poetiche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più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importanti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sono: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Ossi</a:t>
            </a:r>
            <a:r>
              <a:rPr kumimoji="0" sz="2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 </a:t>
            </a:r>
            <a:r>
              <a:rPr kumimoji="0" sz="2800" b="0" i="1" u="none" strike="noStrike" kern="1200" cap="none" spc="-6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seppia,</a:t>
            </a:r>
            <a:r>
              <a:rPr kumimoji="0" sz="28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 </a:t>
            </a:r>
            <a:r>
              <a:rPr kumimoji="0" sz="2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Occasioni,</a:t>
            </a:r>
            <a:r>
              <a:rPr kumimoji="0" sz="2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sz="28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bufera</a:t>
            </a:r>
            <a:r>
              <a:rPr kumimoji="0" sz="28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2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altro,</a:t>
            </a:r>
            <a:r>
              <a:rPr kumimoji="0" sz="2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Satura.</a:t>
            </a:r>
            <a:endParaRPr kumimoji="0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6054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8779" y="1372361"/>
            <a:ext cx="478155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8994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1.Spesso il male </a:t>
            </a:r>
            <a:r>
              <a:rPr kumimoji="0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di </a:t>
            </a:r>
            <a:r>
              <a:rPr kumimoji="0" sz="180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vivere </a:t>
            </a:r>
            <a:r>
              <a:rPr kumimoji="0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ho </a:t>
            </a:r>
            <a:r>
              <a:rPr kumimoji="0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incontrato: </a:t>
            </a:r>
            <a:r>
              <a:rPr kumimoji="0" sz="1800" i="0" u="none" strike="noStrike" kern="1200" cap="none" spc="-484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2.era il rivo </a:t>
            </a:r>
            <a:r>
              <a:rPr kumimoji="0" sz="180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strozzato </a:t>
            </a:r>
            <a:r>
              <a:rPr kumimoji="0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che </a:t>
            </a:r>
            <a:r>
              <a:rPr kumimoji="0" sz="180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gorgoglia, </a:t>
            </a:r>
            <a:r>
              <a:rPr kumimoji="0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3.era l'incartocciarsi</a:t>
            </a:r>
            <a:r>
              <a:rPr kumimoji="0" sz="1800" i="0" u="none" strike="noStrike" kern="1200" cap="none" spc="48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della</a:t>
            </a:r>
            <a:r>
              <a:rPr kumimoji="0" sz="1800" i="0" u="none" strike="noStrike" kern="1200" cap="none" spc="47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foglia </a:t>
            </a:r>
            <a:r>
              <a:rPr kumimoji="0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4.riarsa,</a:t>
            </a:r>
            <a:r>
              <a:rPr kumimoji="0" sz="1800" i="0" u="none" strike="noStrike" kern="1200" cap="none" spc="-1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era</a:t>
            </a:r>
            <a:r>
              <a:rPr kumimoji="0" sz="1800" i="0" u="none" strike="noStrike" kern="1200" cap="none" spc="-1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il</a:t>
            </a:r>
            <a:r>
              <a:rPr kumimoji="0" sz="180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cavallo</a:t>
            </a:r>
            <a:r>
              <a:rPr kumimoji="0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stramazzato.</a:t>
            </a:r>
            <a:endParaRPr kumimoji="0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12700" marR="1165225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5.Bene</a:t>
            </a:r>
            <a:r>
              <a:rPr kumimoji="0" sz="1800" i="0" u="none" strike="noStrike" kern="1200" cap="none" spc="-3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non</a:t>
            </a:r>
            <a:r>
              <a:rPr kumimoji="0" sz="1800" i="0" u="none" strike="noStrike" kern="1200" cap="none" spc="-3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seppi,</a:t>
            </a:r>
            <a:r>
              <a:rPr kumimoji="0" sz="1800" i="0" u="none" strike="noStrike" kern="1200" cap="none" spc="-1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fuori</a:t>
            </a:r>
            <a:r>
              <a:rPr kumimoji="0" sz="180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del</a:t>
            </a:r>
            <a:r>
              <a:rPr kumimoji="0" sz="180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prodigio </a:t>
            </a:r>
            <a:r>
              <a:rPr kumimoji="0" sz="1800" i="0" u="none" strike="noStrike" kern="1200" cap="none" spc="-48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6.che </a:t>
            </a:r>
            <a:r>
              <a:rPr kumimoji="0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schiude la divina </a:t>
            </a:r>
            <a:r>
              <a:rPr kumimoji="0" sz="180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Indifferenza: </a:t>
            </a:r>
            <a:r>
              <a:rPr kumimoji="0" sz="1800" i="0" u="none" strike="noStrike" kern="1200" cap="none" spc="-48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7.era</a:t>
            </a:r>
            <a:r>
              <a:rPr kumimoji="0" sz="180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la statua</a:t>
            </a:r>
            <a:r>
              <a:rPr kumimoji="0" sz="1800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nella</a:t>
            </a:r>
            <a:r>
              <a:rPr kumimoji="0" sz="180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sonnolenza</a:t>
            </a:r>
            <a:endParaRPr kumimoji="0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8.del</a:t>
            </a:r>
            <a:r>
              <a:rPr kumimoji="0" sz="180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meriggio,</a:t>
            </a:r>
            <a:r>
              <a:rPr kumimoji="0" sz="1800" i="0" u="none" strike="noStrike" kern="1200" cap="none" spc="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e</a:t>
            </a:r>
            <a:r>
              <a:rPr kumimoji="0" sz="180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la</a:t>
            </a:r>
            <a:r>
              <a:rPr kumimoji="0" sz="1800" i="0" u="none" strike="noStrike" kern="1200" cap="none" spc="-1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nuvola,</a:t>
            </a:r>
            <a:r>
              <a:rPr kumimoji="0" sz="180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e</a:t>
            </a:r>
            <a:r>
              <a:rPr kumimoji="0" sz="1800" i="0" u="none" strike="noStrike" kern="1200" cap="none" spc="-2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il falco </a:t>
            </a:r>
            <a:r>
              <a:rPr kumimoji="0" sz="180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alto</a:t>
            </a:r>
            <a:r>
              <a:rPr kumimoji="0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80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Segoe UI"/>
              </a:rPr>
              <a:t>levato.</a:t>
            </a:r>
            <a:endParaRPr kumimoji="0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Spesso</a:t>
            </a:r>
            <a:r>
              <a:rPr spc="-35" dirty="0"/>
              <a:t> </a:t>
            </a:r>
            <a:r>
              <a:rPr dirty="0"/>
              <a:t>il</a:t>
            </a:r>
            <a:r>
              <a:rPr spc="-10" dirty="0"/>
              <a:t> </a:t>
            </a:r>
            <a:r>
              <a:rPr spc="-5" dirty="0"/>
              <a:t>male</a:t>
            </a:r>
            <a:r>
              <a:rPr spc="-15" dirty="0"/>
              <a:t> </a:t>
            </a:r>
            <a:r>
              <a:rPr dirty="0"/>
              <a:t>di</a:t>
            </a:r>
            <a:r>
              <a:rPr spc="5" dirty="0"/>
              <a:t> </a:t>
            </a:r>
            <a:r>
              <a:rPr spc="-20" dirty="0"/>
              <a:t>vivere</a:t>
            </a:r>
            <a:r>
              <a:rPr spc="-5" dirty="0"/>
              <a:t> </a:t>
            </a:r>
            <a:r>
              <a:rPr dirty="0"/>
              <a:t>ho</a:t>
            </a:r>
            <a:r>
              <a:rPr spc="-10" dirty="0"/>
              <a:t> </a:t>
            </a:r>
            <a:r>
              <a:rPr spc="-25" dirty="0"/>
              <a:t>incontrato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15710" y="626110"/>
            <a:ext cx="4663440" cy="65913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54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Metrica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: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sono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due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quartine</a:t>
            </a:r>
            <a:r>
              <a:rPr kumimoji="0" sz="1600" b="0" i="0" u="none" strike="noStrike" kern="1200" cap="none" spc="3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di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endecasillabi</a:t>
            </a:r>
            <a:r>
              <a:rPr kumimoji="0" sz="1600" b="0" i="0" u="none" strike="noStrike" kern="1200" cap="none" spc="5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tranne </a:t>
            </a:r>
            <a:r>
              <a:rPr kumimoji="0" sz="1600" b="0" i="0" u="none" strike="noStrike" kern="1200" cap="none" spc="-37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l'ultimo</a:t>
            </a:r>
            <a:r>
              <a:rPr kumimoji="0" sz="1600" b="0" i="0" u="none" strike="noStrike" kern="1200" cap="none" spc="3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(un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settenario</a:t>
            </a:r>
            <a:r>
              <a:rPr kumimoji="0" sz="1600" b="0" i="0" u="none" strike="noStrike" kern="1200" cap="none" spc="3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doppio),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a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rime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incrociate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(ABBA),</a:t>
            </a:r>
            <a:r>
              <a:rPr kumimoji="0" sz="1600" b="0" i="0" u="none" strike="noStrike" kern="1200" cap="none" spc="3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ma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l'ultimo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verso</a:t>
            </a:r>
            <a:r>
              <a:rPr kumimoji="0" sz="1600" b="0" i="0" u="none" strike="noStrike" kern="1200" cap="none" spc="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rima</a:t>
            </a:r>
            <a:r>
              <a:rPr kumimoji="0" sz="1600" b="0" i="0" u="none" strike="noStrike" kern="1200" cap="none" spc="3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con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il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primo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della</a:t>
            </a:r>
            <a:r>
              <a:rPr kumimoji="0" sz="1600" b="0" i="0" u="none" strike="noStrike" kern="1200" cap="none" spc="4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I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quartina</a:t>
            </a:r>
            <a:r>
              <a:rPr spc="35" dirty="0"/>
              <a:t> </a:t>
            </a:r>
            <a:r>
              <a:rPr spc="-5" dirty="0"/>
              <a:t>ed è </a:t>
            </a:r>
            <a:r>
              <a:rPr spc="-10" dirty="0"/>
              <a:t>ipermetro.</a:t>
            </a:r>
          </a:p>
          <a:p>
            <a:pPr marL="12700">
              <a:lnSpc>
                <a:spcPts val="1725"/>
              </a:lnSpc>
              <a:spcBef>
                <a:spcPts val="1165"/>
              </a:spcBef>
            </a:pPr>
            <a:r>
              <a:rPr b="1" spc="-5" dirty="0">
                <a:latin typeface="Georgia"/>
                <a:cs typeface="Georgia"/>
              </a:rPr>
              <a:t>Temi</a:t>
            </a:r>
            <a:r>
              <a:rPr spc="-5" dirty="0"/>
              <a:t>:</a:t>
            </a:r>
            <a:r>
              <a:rPr spc="10" dirty="0"/>
              <a:t> </a:t>
            </a:r>
            <a:r>
              <a:rPr spc="-5" dirty="0"/>
              <a:t>l'universalità</a:t>
            </a:r>
            <a:r>
              <a:rPr spc="60" dirty="0"/>
              <a:t> </a:t>
            </a:r>
            <a:r>
              <a:rPr spc="-10" dirty="0"/>
              <a:t>del</a:t>
            </a:r>
            <a:r>
              <a:rPr spc="15" dirty="0"/>
              <a:t> </a:t>
            </a:r>
            <a:r>
              <a:rPr spc="-10" dirty="0"/>
              <a:t>dolore,</a:t>
            </a:r>
            <a:r>
              <a:rPr spc="35" dirty="0"/>
              <a:t> </a:t>
            </a:r>
            <a:r>
              <a:rPr spc="-5" dirty="0"/>
              <a:t>connaturato</a:t>
            </a:r>
            <a:r>
              <a:rPr spc="25" dirty="0"/>
              <a:t> </a:t>
            </a:r>
            <a:r>
              <a:rPr spc="-5" dirty="0"/>
              <a:t>alla</a:t>
            </a:r>
            <a:r>
              <a:rPr spc="30" dirty="0"/>
              <a:t> </a:t>
            </a:r>
            <a:r>
              <a:rPr spc="-5" dirty="0"/>
              <a:t>vita</a:t>
            </a:r>
          </a:p>
          <a:p>
            <a:pPr marL="12700">
              <a:lnSpc>
                <a:spcPts val="1725"/>
              </a:lnSpc>
            </a:pPr>
            <a:r>
              <a:rPr spc="-10" dirty="0"/>
              <a:t>stessa</a:t>
            </a:r>
            <a:r>
              <a:rPr spc="15" dirty="0"/>
              <a:t> </a:t>
            </a:r>
            <a:r>
              <a:rPr spc="-5" dirty="0"/>
              <a:t>-</a:t>
            </a:r>
            <a:r>
              <a:rPr spc="10" dirty="0"/>
              <a:t> </a:t>
            </a:r>
            <a:r>
              <a:rPr spc="-5" dirty="0"/>
              <a:t>l'indifferenza</a:t>
            </a:r>
            <a:r>
              <a:rPr spc="55" dirty="0"/>
              <a:t> </a:t>
            </a:r>
            <a:r>
              <a:rPr spc="-10" dirty="0"/>
              <a:t>come</a:t>
            </a:r>
            <a:r>
              <a:rPr spc="20" dirty="0"/>
              <a:t> </a:t>
            </a:r>
            <a:r>
              <a:rPr spc="-5" dirty="0"/>
              <a:t>antidoto</a:t>
            </a:r>
            <a:r>
              <a:rPr spc="25" dirty="0"/>
              <a:t> </a:t>
            </a:r>
            <a:r>
              <a:rPr spc="-5" dirty="0"/>
              <a:t>al</a:t>
            </a:r>
            <a:r>
              <a:rPr spc="25" dirty="0"/>
              <a:t> </a:t>
            </a:r>
            <a:r>
              <a:rPr spc="-5" dirty="0"/>
              <a:t>male</a:t>
            </a:r>
            <a:r>
              <a:rPr spc="30" dirty="0"/>
              <a:t> </a:t>
            </a:r>
            <a:r>
              <a:rPr spc="-5" dirty="0"/>
              <a:t>di</a:t>
            </a:r>
            <a:r>
              <a:rPr spc="15" dirty="0"/>
              <a:t> </a:t>
            </a:r>
            <a:r>
              <a:rPr spc="-5" dirty="0"/>
              <a:t>vivere.</a:t>
            </a:r>
          </a:p>
          <a:p>
            <a:pPr marL="12700" marR="5080">
              <a:lnSpc>
                <a:spcPct val="79700"/>
              </a:lnSpc>
              <a:spcBef>
                <a:spcPts val="1550"/>
              </a:spcBef>
            </a:pPr>
            <a:r>
              <a:rPr spc="-5" dirty="0"/>
              <a:t>La</a:t>
            </a:r>
            <a:r>
              <a:rPr spc="10" dirty="0"/>
              <a:t> </a:t>
            </a:r>
            <a:r>
              <a:rPr spc="-5" dirty="0"/>
              <a:t>lirica</a:t>
            </a:r>
            <a:r>
              <a:rPr spc="30" dirty="0"/>
              <a:t> </a:t>
            </a:r>
            <a:r>
              <a:rPr spc="-10" dirty="0"/>
              <a:t>famosissima,</a:t>
            </a:r>
            <a:r>
              <a:rPr spc="75" dirty="0"/>
              <a:t> </a:t>
            </a:r>
            <a:r>
              <a:rPr spc="-5" dirty="0"/>
              <a:t>è</a:t>
            </a:r>
            <a:r>
              <a:rPr spc="5" dirty="0"/>
              <a:t> </a:t>
            </a:r>
            <a:r>
              <a:rPr spc="-10" dirty="0"/>
              <a:t>tra</a:t>
            </a:r>
            <a:r>
              <a:rPr spc="10" dirty="0"/>
              <a:t> </a:t>
            </a:r>
            <a:r>
              <a:rPr spc="-10" dirty="0"/>
              <a:t>quelle</a:t>
            </a:r>
            <a:r>
              <a:rPr spc="35" dirty="0"/>
              <a:t> </a:t>
            </a:r>
            <a:r>
              <a:rPr spc="-10" dirty="0"/>
              <a:t>che</a:t>
            </a:r>
            <a:r>
              <a:rPr spc="30" dirty="0"/>
              <a:t> </a:t>
            </a:r>
            <a:r>
              <a:rPr spc="-10" dirty="0"/>
              <a:t>più </a:t>
            </a:r>
            <a:r>
              <a:rPr spc="-5" dirty="0"/>
              <a:t> </a:t>
            </a:r>
            <a:r>
              <a:rPr spc="-10" dirty="0"/>
              <a:t>esplicitamente</a:t>
            </a:r>
            <a:r>
              <a:rPr spc="75" dirty="0"/>
              <a:t> </a:t>
            </a:r>
            <a:r>
              <a:rPr spc="-10" dirty="0"/>
              <a:t>esprimono</a:t>
            </a:r>
            <a:r>
              <a:rPr spc="35" dirty="0"/>
              <a:t> </a:t>
            </a:r>
            <a:r>
              <a:rPr spc="-5" dirty="0"/>
              <a:t>il</a:t>
            </a:r>
            <a:r>
              <a:rPr spc="35" dirty="0"/>
              <a:t> </a:t>
            </a:r>
            <a:r>
              <a:rPr spc="-10" dirty="0"/>
              <a:t>doloroso</a:t>
            </a:r>
            <a:r>
              <a:rPr spc="35" dirty="0"/>
              <a:t> </a:t>
            </a:r>
            <a:r>
              <a:rPr spc="-10" dirty="0"/>
              <a:t>senso</a:t>
            </a:r>
            <a:r>
              <a:rPr spc="20" dirty="0"/>
              <a:t> </a:t>
            </a:r>
            <a:r>
              <a:rPr spc="-10" dirty="0"/>
              <a:t>dell'esistere </a:t>
            </a:r>
            <a:r>
              <a:rPr spc="-375" dirty="0"/>
              <a:t> </a:t>
            </a:r>
            <a:r>
              <a:rPr spc="-10" dirty="0"/>
              <a:t>che</a:t>
            </a:r>
            <a:r>
              <a:rPr spc="15" dirty="0"/>
              <a:t> </a:t>
            </a:r>
            <a:r>
              <a:rPr spc="-5" dirty="0"/>
              <a:t>caratterizza</a:t>
            </a:r>
            <a:r>
              <a:rPr spc="50" dirty="0"/>
              <a:t> </a:t>
            </a:r>
            <a:r>
              <a:rPr spc="-5" dirty="0"/>
              <a:t>un</a:t>
            </a:r>
            <a:r>
              <a:rPr spc="10" dirty="0"/>
              <a:t> </a:t>
            </a:r>
            <a:r>
              <a:rPr spc="-10" dirty="0"/>
              <a:t>po'</a:t>
            </a:r>
            <a:r>
              <a:rPr spc="5" dirty="0"/>
              <a:t> </a:t>
            </a:r>
            <a:r>
              <a:rPr spc="-10" dirty="0"/>
              <a:t>l'opera</a:t>
            </a:r>
            <a:r>
              <a:rPr spc="15" dirty="0"/>
              <a:t> </a:t>
            </a:r>
            <a:r>
              <a:rPr spc="-5" dirty="0"/>
              <a:t>di</a:t>
            </a:r>
            <a:r>
              <a:rPr spc="15" dirty="0"/>
              <a:t> </a:t>
            </a:r>
            <a:r>
              <a:rPr spc="-10" dirty="0"/>
              <a:t>Montale.</a:t>
            </a:r>
          </a:p>
          <a:p>
            <a:pPr marL="12700" marR="561975">
              <a:lnSpc>
                <a:spcPts val="1540"/>
              </a:lnSpc>
              <a:spcBef>
                <a:spcPts val="1535"/>
              </a:spcBef>
            </a:pPr>
            <a:r>
              <a:rPr spc="-5" dirty="0"/>
              <a:t>La</a:t>
            </a:r>
            <a:r>
              <a:rPr spc="30" dirty="0"/>
              <a:t> </a:t>
            </a:r>
            <a:r>
              <a:rPr sz="1400" b="1" dirty="0">
                <a:latin typeface="Georgia"/>
                <a:cs typeface="Georgia"/>
              </a:rPr>
              <a:t>prima</a:t>
            </a:r>
            <a:r>
              <a:rPr sz="1400" b="1" spc="55" dirty="0">
                <a:latin typeface="Georgia"/>
                <a:cs typeface="Georgia"/>
              </a:rPr>
              <a:t> </a:t>
            </a:r>
            <a:r>
              <a:rPr b="1" spc="-5" dirty="0">
                <a:latin typeface="Georgia"/>
                <a:cs typeface="Georgia"/>
              </a:rPr>
              <a:t>quartina</a:t>
            </a:r>
            <a:r>
              <a:rPr b="1" spc="15" dirty="0">
                <a:latin typeface="Georgia"/>
                <a:cs typeface="Georgia"/>
              </a:rPr>
              <a:t> </a:t>
            </a:r>
            <a:r>
              <a:rPr spc="-10" dirty="0"/>
              <a:t>dichiara</a:t>
            </a:r>
            <a:r>
              <a:rPr spc="60" dirty="0"/>
              <a:t> </a:t>
            </a:r>
            <a:r>
              <a:rPr spc="-5" dirty="0"/>
              <a:t>inizialmente</a:t>
            </a:r>
            <a:r>
              <a:rPr spc="50" dirty="0"/>
              <a:t> </a:t>
            </a:r>
            <a:r>
              <a:rPr spc="-5" dirty="0"/>
              <a:t>il</a:t>
            </a:r>
            <a:r>
              <a:rPr spc="5" dirty="0"/>
              <a:t> </a:t>
            </a:r>
            <a:r>
              <a:rPr spc="-10" dirty="0"/>
              <a:t>tema </a:t>
            </a:r>
            <a:r>
              <a:rPr spc="-370" dirty="0"/>
              <a:t> </a:t>
            </a:r>
            <a:r>
              <a:rPr spc="-10" dirty="0"/>
              <a:t>fondamentale:</a:t>
            </a:r>
            <a:r>
              <a:rPr spc="55" dirty="0"/>
              <a:t> </a:t>
            </a:r>
            <a:r>
              <a:rPr spc="-5" dirty="0"/>
              <a:t>il</a:t>
            </a:r>
            <a:r>
              <a:rPr spc="10" dirty="0"/>
              <a:t> </a:t>
            </a:r>
            <a:r>
              <a:rPr spc="-5" dirty="0"/>
              <a:t>male</a:t>
            </a:r>
            <a:r>
              <a:rPr spc="25" dirty="0"/>
              <a:t> </a:t>
            </a:r>
            <a:r>
              <a:rPr spc="-5" dirty="0"/>
              <a:t>di</a:t>
            </a:r>
            <a:r>
              <a:rPr spc="20" dirty="0"/>
              <a:t> </a:t>
            </a:r>
            <a:r>
              <a:rPr spc="-5" dirty="0"/>
              <a:t>vivere</a:t>
            </a:r>
            <a:r>
              <a:rPr spc="25" dirty="0"/>
              <a:t> </a:t>
            </a:r>
            <a:r>
              <a:rPr spc="-5" dirty="0"/>
              <a:t>(v.1).</a:t>
            </a:r>
            <a:r>
              <a:rPr spc="35" dirty="0"/>
              <a:t> </a:t>
            </a:r>
            <a:r>
              <a:rPr spc="-10" dirty="0"/>
              <a:t>Esso</a:t>
            </a:r>
            <a:r>
              <a:rPr spc="10" dirty="0"/>
              <a:t> </a:t>
            </a:r>
            <a:r>
              <a:rPr spc="-5" dirty="0"/>
              <a:t>viene </a:t>
            </a:r>
            <a:r>
              <a:rPr dirty="0"/>
              <a:t> </a:t>
            </a:r>
            <a:r>
              <a:rPr spc="-10" dirty="0"/>
              <a:t>espresso</a:t>
            </a:r>
            <a:r>
              <a:rPr spc="15" dirty="0"/>
              <a:t> </a:t>
            </a:r>
            <a:r>
              <a:rPr spc="-10" dirty="0"/>
              <a:t>con</a:t>
            </a:r>
            <a:r>
              <a:rPr spc="10" dirty="0"/>
              <a:t> </a:t>
            </a:r>
            <a:r>
              <a:rPr spc="-10" dirty="0"/>
              <a:t>tre</a:t>
            </a:r>
            <a:r>
              <a:rPr dirty="0"/>
              <a:t> </a:t>
            </a:r>
            <a:r>
              <a:rPr spc="-5" dirty="0"/>
              <a:t>immagini</a:t>
            </a:r>
            <a:endParaRPr sz="1400">
              <a:latin typeface="Georgia"/>
              <a:cs typeface="Georgia"/>
            </a:endParaRPr>
          </a:p>
          <a:p>
            <a:pPr marL="12700" marR="266700">
              <a:lnSpc>
                <a:spcPts val="1540"/>
              </a:lnSpc>
              <a:spcBef>
                <a:spcPts val="975"/>
              </a:spcBef>
            </a:pP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Anche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000000"/>
                </a:solidFill>
                <a:latin typeface="Calibri"/>
                <a:cs typeface="Calibri"/>
              </a:rPr>
              <a:t>seconda</a:t>
            </a:r>
            <a:r>
              <a:rPr b="1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000000"/>
                </a:solidFill>
                <a:latin typeface="Calibri"/>
                <a:cs typeface="Calibri"/>
              </a:rPr>
              <a:t>quartina</a:t>
            </a:r>
            <a:r>
              <a:rPr b="1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comincia</a:t>
            </a:r>
            <a:r>
              <a:rPr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35" dirty="0">
                <a:solidFill>
                  <a:srgbClr val="000000"/>
                </a:solidFill>
                <a:latin typeface="Calibri"/>
                <a:cs typeface="Calibri"/>
              </a:rPr>
              <a:t>(vv.</a:t>
            </a:r>
            <a:r>
              <a:rPr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5-6)</a:t>
            </a:r>
            <a:r>
              <a:rPr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0000"/>
                </a:solidFill>
                <a:latin typeface="Calibri"/>
                <a:cs typeface="Calibri"/>
              </a:rPr>
              <a:t>con 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 un'affermazione: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quel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 poco</a:t>
            </a:r>
            <a:r>
              <a:rPr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di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bene</a:t>
            </a:r>
            <a:r>
              <a:rPr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(precario</a:t>
            </a:r>
            <a:r>
              <a:rPr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bene)</a:t>
            </a:r>
            <a:r>
              <a:rPr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che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è </a:t>
            </a:r>
            <a:r>
              <a:rPr spc="-3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concesso</a:t>
            </a:r>
            <a:r>
              <a:rPr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agli</a:t>
            </a:r>
            <a:r>
              <a:rPr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uomini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 coincide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con</a:t>
            </a:r>
            <a:r>
              <a:rPr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divina</a:t>
            </a:r>
            <a:r>
              <a:rPr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Indifferenza.</a:t>
            </a:r>
          </a:p>
          <a:p>
            <a:pPr marL="12700">
              <a:lnSpc>
                <a:spcPts val="1545"/>
              </a:lnSpc>
            </a:pP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Altre</a:t>
            </a:r>
            <a:r>
              <a:rPr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0000"/>
                </a:solidFill>
                <a:latin typeface="Calibri"/>
                <a:cs typeface="Calibri"/>
              </a:rPr>
              <a:t>tre</a:t>
            </a:r>
            <a:r>
              <a:rPr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immagini</a:t>
            </a:r>
            <a:r>
              <a:rPr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vengono</a:t>
            </a:r>
            <a:r>
              <a:rPr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00000"/>
                </a:solidFill>
                <a:latin typeface="Calibri"/>
                <a:cs typeface="Calibri"/>
              </a:rPr>
              <a:t>illustrare</a:t>
            </a:r>
            <a:r>
              <a:rPr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tale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affermazione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69240" y="4625467"/>
            <a:ext cx="10070465" cy="2037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Nella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poesia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sono presenti: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Allitterazione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suoni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aspri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duri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2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2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</a:t>
            </a:r>
            <a:r>
              <a:rPr kumimoji="0" sz="12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vo</a:t>
            </a:r>
            <a:r>
              <a:rPr kumimoji="0" sz="12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2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zz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ato</a:t>
            </a:r>
            <a:r>
              <a:rPr kumimoji="0" sz="12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</a:t>
            </a:r>
            <a:r>
              <a:rPr kumimoji="0" sz="12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</a:t>
            </a:r>
            <a:r>
              <a:rPr kumimoji="0" sz="12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gòglia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(v.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2), "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l'incartoccia</a:t>
            </a:r>
            <a:r>
              <a:rPr kumimoji="0" sz="12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rs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 della</a:t>
            </a:r>
            <a:r>
              <a:rPr kumimoji="0" sz="12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foglia/</a:t>
            </a:r>
            <a:r>
              <a:rPr kumimoji="0" sz="12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arsa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(vv.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3-4),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2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il</a:t>
            </a:r>
            <a:r>
              <a:rPr kumimoji="0" sz="12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cavallo</a:t>
            </a:r>
            <a:r>
              <a:rPr kumimoji="0" sz="12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ama</a:t>
            </a:r>
            <a:r>
              <a:rPr kumimoji="0" sz="12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zz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ato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 </a:t>
            </a: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(v.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4),</a:t>
            </a:r>
            <a:r>
              <a:rPr kumimoji="0" sz="12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 il </a:t>
            </a:r>
            <a:r>
              <a:rPr kumimoji="0" sz="12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</a:t>
            </a:r>
            <a:r>
              <a:rPr kumimoji="0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lc</a:t>
            </a:r>
            <a:r>
              <a:rPr kumimoji="0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200" b="1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lt</a:t>
            </a:r>
            <a:r>
              <a:rPr kumimoji="0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2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lev</a:t>
            </a:r>
            <a:r>
              <a:rPr kumimoji="0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(v.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8).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Enjambement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vv.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3-4;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5-6;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7-8.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Anafora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era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(vv.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2-3-4-6-7)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Climax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ascendente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</a:t>
            </a:r>
            <a:r>
              <a:rPr kumimoji="0" sz="12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stramazzato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(v.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4).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Antitesi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</a:t>
            </a:r>
            <a:r>
              <a:rPr kumimoji="0" sz="12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stramazzato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(v.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4)</a:t>
            </a:r>
            <a:r>
              <a:rPr kumimoji="0" sz="12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indica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un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movimento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dall'alto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verso</a:t>
            </a:r>
            <a:r>
              <a:rPr kumimoji="0" sz="12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 basso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levato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(v.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8)</a:t>
            </a:r>
            <a:r>
              <a:rPr kumimoji="0" sz="12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indica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un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momento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 basso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verso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l'alto.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9218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9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 descr="Immagine che contiene testo, persona, interni, uomo&#10;&#10;Descrizione generata automaticamente">
            <a:extLst>
              <a:ext uri="{FF2B5EF4-FFF2-40B4-BE49-F238E27FC236}">
                <a16:creationId xmlns:a16="http://schemas.microsoft.com/office/drawing/2014/main" id="{277E3074-45E3-42CF-9483-38A188AF6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5" b="19149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28" name="Rectangle 21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6AF6C7-5F19-4850-9A07-AE1537FF0844}"/>
              </a:ext>
            </a:extLst>
          </p:cNvPr>
          <p:cNvSpPr txBox="1"/>
          <p:nvPr/>
        </p:nvSpPr>
        <p:spPr>
          <a:xfrm>
            <a:off x="8485909" y="1187017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SALVATORE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QUASIMODO</a:t>
            </a:r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389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!!Line">
            <a:extLst>
              <a:ext uri="{FF2B5EF4-FFF2-40B4-BE49-F238E27FC236}">
                <a16:creationId xmlns:a16="http://schemas.microsoft.com/office/drawing/2014/main" id="{B0161EF8-C8C6-4F2A-9D5C-49BD28A2B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585216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 descr="Immagine che contiene uomo, indossando, persona, cappello&#10;&#10;Descrizione generata automaticamente">
            <a:extLst>
              <a:ext uri="{FF2B5EF4-FFF2-40B4-BE49-F238E27FC236}">
                <a16:creationId xmlns:a16="http://schemas.microsoft.com/office/drawing/2014/main" id="{62117026-632A-44DD-B4A7-D6F70F118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0" r="9864"/>
          <a:stretch/>
        </p:blipFill>
        <p:spPr>
          <a:xfrm>
            <a:off x="835153" y="2002117"/>
            <a:ext cx="6215794" cy="417156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65F28C2-A3B7-4849-8323-2CFA781BE599}"/>
              </a:ext>
            </a:extLst>
          </p:cNvPr>
          <p:cNvSpPr txBox="1"/>
          <p:nvPr/>
        </p:nvSpPr>
        <p:spPr>
          <a:xfrm>
            <a:off x="7533314" y="1999578"/>
            <a:ext cx="3823525" cy="4171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Salvatore Quasimodo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nasce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Modica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1901. Dopo aver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conseguito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il diploma di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geometra</a:t>
            </a: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coltiva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letterari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poi dal 1939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inizia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lavorare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rivista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Solaria,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sulla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quale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vengono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pubblicate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 sue prime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poesie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ermetiche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Nel secondo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dopoguerra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 sue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iniziarono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diventare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strumento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testimonianza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civile e di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polemica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assumono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toni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discorsivi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Nel 1959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conferito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il Premio Nobel per la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letteratura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Muore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Napoli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1968.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9C3354A-6984-4304-8547-659E7458D03D}"/>
              </a:ext>
            </a:extLst>
          </p:cNvPr>
          <p:cNvSpPr txBox="1"/>
          <p:nvPr/>
        </p:nvSpPr>
        <p:spPr>
          <a:xfrm>
            <a:off x="835153" y="564136"/>
            <a:ext cx="101807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400" dirty="0">
                <a:solidFill>
                  <a:schemeClr val="bg1"/>
                </a:solidFill>
                <a:latin typeface="Angsana New" panose="020B0502040204020203" pitchFamily="18" charset="-34"/>
                <a:cs typeface="Angsana New" panose="020B0502040204020203" pitchFamily="18" charset="-34"/>
              </a:rPr>
              <a:t>BIOGRAFIA</a:t>
            </a: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 DI SALVATORE QUASIMODO</a:t>
            </a:r>
          </a:p>
        </p:txBody>
      </p:sp>
    </p:spTree>
    <p:extLst>
      <p:ext uri="{BB962C8B-B14F-4D97-AF65-F5344CB8AC3E}">
        <p14:creationId xmlns:p14="http://schemas.microsoft.com/office/powerpoint/2010/main" val="4269625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9CE808-FC74-4898-8968-6BB0BF9F3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66676"/>
            <a:ext cx="9692640" cy="819150"/>
          </a:xfrm>
        </p:spPr>
        <p:txBody>
          <a:bodyPr>
            <a:normAutofit/>
          </a:bodyPr>
          <a:lstStyle/>
          <a:p>
            <a:r>
              <a:rPr lang="it-IT" b="1" i="1" dirty="0"/>
              <a:t>L’Infinito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F2ABD70-FCFE-4255-BDB2-CA511C970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885826"/>
            <a:ext cx="8595360" cy="5989929"/>
          </a:xfrm>
        </p:spPr>
        <p:txBody>
          <a:bodyPr/>
          <a:lstStyle/>
          <a:p>
            <a:r>
              <a:rPr lang="it-IT" dirty="0"/>
              <a:t>Lirica composta a Recanati nel 1819, appartenente alla raccolta poetica «Idilli». In questa poesia il poeta, che si trova sul monte Tabor, osserva l’orizzonte ma una siepe impedisce la sua vista e questo gli permette di immaginare spazi senza limiti, «silenzi sovrumani» e pace profonda, fino ad annullare il suo pensiero nell’infinità. </a:t>
            </a:r>
          </a:p>
          <a:p>
            <a:r>
              <a:rPr lang="it-IT" dirty="0"/>
              <a:t> Tematiche: Tendenza verso l’infinito che trasmette felicità, infinite possibilità di immaginazione, la cognizione del tempo e l’eternità</a:t>
            </a:r>
          </a:p>
          <a:p>
            <a:r>
              <a:rPr lang="it-IT" dirty="0"/>
              <a:t>Figure retoriche: Climax, Sinestesia, Similitudine e Ossimoro </a:t>
            </a:r>
          </a:p>
        </p:txBody>
      </p:sp>
      <p:pic>
        <p:nvPicPr>
          <p:cNvPr id="2050" name="Picture 2" descr="E mi sovvien l'eterno...&quot; - L'Infinito - Davide Rondoni">
            <a:extLst>
              <a:ext uri="{FF2B5EF4-FFF2-40B4-BE49-F238E27FC236}">
                <a16:creationId xmlns:a16="http://schemas.microsoft.com/office/drawing/2014/main" id="{DE2D6452-7737-494F-B746-554F0E442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3600451"/>
            <a:ext cx="57150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709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6F8666-4D8F-4C1B-A084-B508F97A1DCC}"/>
              </a:ext>
            </a:extLst>
          </p:cNvPr>
          <p:cNvSpPr txBox="1"/>
          <p:nvPr/>
        </p:nvSpPr>
        <p:spPr>
          <a:xfrm>
            <a:off x="179823" y="2605148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Alla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fine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degli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anni '20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sviluppa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la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corrente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poetica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dell'ermetismo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termine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usato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inizialmente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in senso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negativo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 come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sinonimo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di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oscurità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 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diffuso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dal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critico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Francesco Flora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nel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volume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La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poesia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ermetica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(1936). Si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tratta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in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realtà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di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un'esperienza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letteraria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rinuncia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alla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semplicità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della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comunicazione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per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riprodurre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la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complessità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segreta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analogica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del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rapporto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realtà-poesia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416A2F6-74EC-4FB6-959D-3BA5791D6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863285"/>
            <a:ext cx="5458968" cy="513142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B5E61EF-C308-4AA2-A920-D35FBB0DE73F}"/>
              </a:ext>
            </a:extLst>
          </p:cNvPr>
          <p:cNvSpPr txBox="1"/>
          <p:nvPr/>
        </p:nvSpPr>
        <p:spPr>
          <a:xfrm>
            <a:off x="179823" y="1587283"/>
            <a:ext cx="67289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L’ERMETISMO E QUASIMODO</a:t>
            </a:r>
          </a:p>
        </p:txBody>
      </p:sp>
    </p:spTree>
    <p:extLst>
      <p:ext uri="{BB962C8B-B14F-4D97-AF65-F5344CB8AC3E}">
        <p14:creationId xmlns:p14="http://schemas.microsoft.com/office/powerpoint/2010/main" val="37025409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!!Line">
            <a:extLst>
              <a:ext uri="{FF2B5EF4-FFF2-40B4-BE49-F238E27FC236}">
                <a16:creationId xmlns:a16="http://schemas.microsoft.com/office/drawing/2014/main" id="{B0161EF8-C8C6-4F2A-9D5C-49BD28A2B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585216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EC299A6-F2FC-4875-AB1B-AEA5B82A5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31"/>
          <a:stretch/>
        </p:blipFill>
        <p:spPr>
          <a:xfrm>
            <a:off x="835153" y="2002117"/>
            <a:ext cx="6215794" cy="417156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7D64F2F-A445-4C42-91A2-079377ED2C44}"/>
              </a:ext>
            </a:extLst>
          </p:cNvPr>
          <p:cNvSpPr txBox="1"/>
          <p:nvPr/>
        </p:nvSpPr>
        <p:spPr>
          <a:xfrm>
            <a:off x="7533314" y="1999578"/>
            <a:ext cx="4353886" cy="4171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L'autore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 è subito sera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il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italiano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Salvatore Quasimodo 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poesia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raccolta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poetica </a:t>
            </a: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“ACQUE E TERRE “.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poesia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dice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ognuno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è fermo e immobile, solo,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nell’illusione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essere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terra, illuminato, ma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anche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ferito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da un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raggio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sole: 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all’improvviso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sopraggiunge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sera (la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inaspettata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 La forma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metrica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è 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liberi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è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l’allitterazione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il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linguaggio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è molto semplice . Questa breve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poesia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esprime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essenzialità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condizione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umana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fatta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solitudine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vivere 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brevità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dell’esistenza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EAEBE28-677C-4C40-9ADD-97B963C85A88}"/>
              </a:ext>
            </a:extLst>
          </p:cNvPr>
          <p:cNvSpPr txBox="1"/>
          <p:nvPr/>
        </p:nvSpPr>
        <p:spPr>
          <a:xfrm>
            <a:off x="4003877" y="444522"/>
            <a:ext cx="60941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ED E SUBITO SERA</a:t>
            </a:r>
          </a:p>
        </p:txBody>
      </p:sp>
    </p:spTree>
    <p:extLst>
      <p:ext uri="{BB962C8B-B14F-4D97-AF65-F5344CB8AC3E}">
        <p14:creationId xmlns:p14="http://schemas.microsoft.com/office/powerpoint/2010/main" val="41058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3F46E2-C634-4235-9586-EB369F18C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916043"/>
          </a:xfrm>
        </p:spPr>
        <p:txBody>
          <a:bodyPr/>
          <a:lstStyle/>
          <a:p>
            <a:r>
              <a:rPr lang="it-IT" dirty="0"/>
              <a:t>Alessandro Manzoni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31A0C8-0044-4859-86A5-7C0A5FE9B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371600"/>
            <a:ext cx="8595360" cy="4808537"/>
          </a:xfrm>
        </p:spPr>
        <p:txBody>
          <a:bodyPr/>
          <a:lstStyle/>
          <a:p>
            <a:r>
              <a:rPr lang="it-IT" dirty="0"/>
              <a:t>Nacque a Milano nel 1785. nel 1808 conobbe e sposò Enrichetta </a:t>
            </a:r>
            <a:r>
              <a:rPr lang="it-IT" dirty="0" err="1"/>
              <a:t>Blondel</a:t>
            </a:r>
            <a:r>
              <a:rPr lang="it-IT" dirty="0"/>
              <a:t> che successivamente si convertì al cattolicesimo e questo fece meditare Manzoni sui problemi morali e religiosi che determinò il suo ritorno alla fede cristiana. Nel 1848 partecipa, con la scrittura, ai moti rivoluzionari e ciò lo portò a diventare una figura pubblica che raccoglieva sempre più vasti consensi; infatti nel 1861 venne nominato senatore. A 88 anni, morì a Milano nel 1873.</a:t>
            </a:r>
          </a:p>
          <a:p>
            <a:r>
              <a:rPr lang="it-IT" dirty="0"/>
              <a:t>Le idee e la poetica: Le tematiche principali di Manzoni sono: La divina Provvidenza, la funzione pedagogica della letteratura, la ricerca del vero. Utilizza una </a:t>
            </a:r>
            <a:r>
              <a:rPr lang="it-IT" i="1" dirty="0"/>
              <a:t>lingua viva,</a:t>
            </a:r>
            <a:r>
              <a:rPr lang="it-IT" dirty="0"/>
              <a:t> il più vicino possibile all’uso parlato, semplice e comprensibile a tutti (toscano colto parlato).</a:t>
            </a:r>
          </a:p>
          <a:p>
            <a:r>
              <a:rPr lang="it-IT" dirty="0"/>
              <a:t>Opere: gli </a:t>
            </a:r>
            <a:r>
              <a:rPr lang="it-IT" i="1" dirty="0"/>
              <a:t>Inni Sacri</a:t>
            </a:r>
            <a:r>
              <a:rPr lang="it-IT" dirty="0"/>
              <a:t>, Le </a:t>
            </a:r>
            <a:r>
              <a:rPr lang="it-IT" i="1" dirty="0"/>
              <a:t>Odi Civili</a:t>
            </a:r>
            <a:r>
              <a:rPr lang="it-IT" dirty="0"/>
              <a:t>, Il </a:t>
            </a:r>
            <a:r>
              <a:rPr lang="it-IT" i="1" dirty="0"/>
              <a:t>Conte di Carmagnola</a:t>
            </a:r>
            <a:r>
              <a:rPr lang="it-IT" dirty="0"/>
              <a:t>, </a:t>
            </a:r>
            <a:r>
              <a:rPr lang="it-IT" i="1" dirty="0"/>
              <a:t>Adelchi</a:t>
            </a:r>
            <a:r>
              <a:rPr lang="it-IT" dirty="0"/>
              <a:t>, la </a:t>
            </a:r>
            <a:r>
              <a:rPr lang="it-IT" i="1" dirty="0"/>
              <a:t>Storia della colonna infame </a:t>
            </a:r>
            <a:r>
              <a:rPr lang="it-IT" dirty="0"/>
              <a:t>e i </a:t>
            </a:r>
            <a:r>
              <a:rPr lang="it-IT" i="1" dirty="0"/>
              <a:t>Promessi Sposi</a:t>
            </a:r>
          </a:p>
          <a:p>
            <a:pPr marL="0" indent="0">
              <a:buNone/>
            </a:pPr>
            <a:r>
              <a:rPr lang="it-IT" dirty="0"/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DCA955F-0224-44CE-A9B2-3A6924541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0" y="5200649"/>
            <a:ext cx="3190875" cy="165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768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F3D294-B246-4E07-97E1-6D78D04C6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Promessi Sposi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15DBB4-1BA6-48EB-BB52-4ECD1133B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Primo romanzo storico italiano. È ambientato nella Lombardia del 1600. Le vicende prendono spunto da eventi storici realmente accaduti. </a:t>
            </a:r>
          </a:p>
          <a:p>
            <a:r>
              <a:rPr lang="it-IT" dirty="0"/>
              <a:t>L’autore lavorò circa 20 anni alla stesura del romanzo, che subì diverse revisioni per quanto riguarda il contenuto e il linguaggio, infatti sono state pubblicate 3 edizioni: il primo nel 1821-23, chiamato «</a:t>
            </a:r>
            <a:r>
              <a:rPr lang="it-IT" i="1" dirty="0"/>
              <a:t>Fermo e Lucia</a:t>
            </a:r>
            <a:r>
              <a:rPr lang="it-IT" dirty="0"/>
              <a:t>», il secondo nel 1827, chiamato « </a:t>
            </a:r>
            <a:r>
              <a:rPr lang="it-IT" i="1" dirty="0"/>
              <a:t>Gli sposi promessi</a:t>
            </a:r>
            <a:r>
              <a:rPr lang="it-IT" dirty="0"/>
              <a:t>», e la terza ed ultima edizione nel 1840, chiamata « </a:t>
            </a:r>
            <a:r>
              <a:rPr lang="it-IT" i="1" dirty="0"/>
              <a:t>I promessi sposi</a:t>
            </a:r>
            <a:r>
              <a:rPr lang="it-IT" dirty="0"/>
              <a:t>»</a:t>
            </a:r>
          </a:p>
          <a:p>
            <a:r>
              <a:rPr lang="it-IT" dirty="0"/>
              <a:t>La narrazione è suddivisa in 38 capitoli</a:t>
            </a:r>
          </a:p>
          <a:p>
            <a:r>
              <a:rPr lang="it-IT" dirty="0"/>
              <a:t>Trama: la storia parla di due giovani (Renzo e Lucia) che, a causa di vari  impedimenti, non riescono a sposarsi.</a:t>
            </a:r>
          </a:p>
          <a:p>
            <a:r>
              <a:rPr lang="it-IT" dirty="0"/>
              <a:t>Personaggi: i Protagonisti sono Renzo e Lucia, due giovani di umili condizioni che lavorano come operai. Accanto a loro agiscono personaggi di ogni tipo, umili, superbi, poveri e ricchi e molti di loro sono realmente esistiti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0CEFE75-BDBE-450F-BF6B-318EAAA0F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238" y="21549"/>
            <a:ext cx="1427530" cy="18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689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Verismo italiano e confronto con Naturalismo francese - Studia Rapido">
            <a:extLst>
              <a:ext uri="{FF2B5EF4-FFF2-40B4-BE49-F238E27FC236}">
                <a16:creationId xmlns:a16="http://schemas.microsoft.com/office/drawing/2014/main" id="{BCFFBF4F-3CF7-4563-9E93-50111F4FA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5" b="429"/>
          <a:stretch/>
        </p:blipFill>
        <p:spPr bwMode="auto">
          <a:xfrm>
            <a:off x="0" y="-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CFDC2FE-F98C-4FA2-9851-5ABDB37B4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48" y="1122362"/>
            <a:ext cx="9843052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        </a:t>
            </a:r>
            <a:r>
              <a:rPr lang="en-US" sz="9600" dirty="0">
                <a:solidFill>
                  <a:srgbClr val="FFFFFF"/>
                </a:solidFill>
              </a:rPr>
              <a:t>IL VERISMO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3222E06-718C-4D23-87CF-17B039FFF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550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248E43-99E1-49A3-B2A1-14BB12C09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77" y="1"/>
            <a:ext cx="6283036" cy="81446"/>
          </a:xfrm>
        </p:spPr>
        <p:txBody>
          <a:bodyPr>
            <a:normAutofit fontScale="90000"/>
          </a:bodyPr>
          <a:lstStyle/>
          <a:p>
            <a:endParaRPr lang="it-IT" sz="6000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0BBE07E5-6D9F-4053-9761-C94C59104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213" y="282469"/>
            <a:ext cx="3013075" cy="2310024"/>
          </a:xfr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61B4365-E75A-47D8-9E2C-238986793AB5}"/>
              </a:ext>
            </a:extLst>
          </p:cNvPr>
          <p:cNvSpPr txBox="1"/>
          <p:nvPr/>
        </p:nvSpPr>
        <p:spPr>
          <a:xfrm>
            <a:off x="366712" y="260138"/>
            <a:ext cx="808456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</a:t>
            </a:r>
            <a:r>
              <a:rPr kumimoji="0" lang="it-IT" sz="26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Verismo 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un movimento letterario che si diffonde in Italia</a:t>
            </a:r>
            <a:r>
              <a:rPr lang="it-IT" sz="26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/>
              </a:rPr>
              <a:t> tra il 1895 e il 1895.</a:t>
            </a: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veristi italiani </a:t>
            </a:r>
            <a:r>
              <a:rPr lang="it-IT" sz="26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/>
              </a:rPr>
              <a:t>si ispirano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ai principi del Naturalismo francese calandoli però in una situazione storica diversa.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verismo acquista, dunque, un carattere regionalistico: gli scrittori </a:t>
            </a:r>
            <a:r>
              <a:rPr lang="it-IT" sz="26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/>
              </a:rPr>
              <a:t>fotografano 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descrivono nelle opere le proprie realtà regionali, soprattutto meridionali, rappresentandone le classi sociali, specie quelle più umili, con toni </a:t>
            </a:r>
            <a:r>
              <a:rPr lang="it-IT" sz="26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/>
              </a:rPr>
              <a:t>spesso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decisamente pessimisti.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caratteri fondamentali del verismo sono: rappresentazione di una precisa realtà umana in modo obiettivo, narrazione dei fatti </a:t>
            </a:r>
            <a:r>
              <a:rPr lang="it-IT" sz="26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/>
              </a:rPr>
              <a:t>in maniera 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impersonale, utilizzo di un linguaggio semplice.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massimo esponente del verismo </a:t>
            </a:r>
            <a:r>
              <a:rPr lang="it-IT" sz="26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/>
              </a:rPr>
              <a:t>italiano è 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Giovanni Verga </a:t>
            </a:r>
          </a:p>
        </p:txBody>
      </p:sp>
    </p:spTree>
    <p:extLst>
      <p:ext uri="{BB962C8B-B14F-4D97-AF65-F5344CB8AC3E}">
        <p14:creationId xmlns:p14="http://schemas.microsoft.com/office/powerpoint/2010/main" val="16706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8CF984-B0F8-47C4-B8E3-A5D2C81FC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746" y="332654"/>
            <a:ext cx="7176654" cy="1080510"/>
          </a:xfrm>
        </p:spPr>
        <p:txBody>
          <a:bodyPr>
            <a:normAutofit/>
          </a:bodyPr>
          <a:lstStyle/>
          <a:p>
            <a:r>
              <a:rPr lang="it-IT" dirty="0"/>
              <a:t>GIOVANNI VERGA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32B960A-789F-4583-8017-0A9C46469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990" y="117765"/>
            <a:ext cx="2638640" cy="331123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465544C-C963-4C38-BBE5-88CE0ED27E9A}"/>
              </a:ext>
            </a:extLst>
          </p:cNvPr>
          <p:cNvSpPr txBox="1"/>
          <p:nvPr/>
        </p:nvSpPr>
        <p:spPr>
          <a:xfrm>
            <a:off x="775855" y="1413164"/>
            <a:ext cx="802178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Giovanni Verga nacque a Catania nel 1840 , si iscrisse nel 1858 alla facoltà di legge.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 1872 si trasferì a Milano dove scrisse le sue opere più importanti tra cui: Nedda, Vita dei campi e i Malavoglia.  </a:t>
            </a:r>
            <a:r>
              <a:rPr lang="it-IT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/>
              </a:rPr>
              <a:t>I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 movimento letterario a cui appartiene è il Verismo.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tematiche </a:t>
            </a:r>
            <a:r>
              <a:rPr lang="it-IT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/>
              </a:rPr>
              <a:t>dello scrittore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sono per lo più sociali, declinate in senso pessimistico (ingiustizie, soprusi) e i personaggi sono umili vinti dall’ineluttabilità del destino.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/>
              </a:rPr>
              <a:t>In alcune sue opere prevale «l’ideale dell’ostrica», ossia la convinzione che per coloro che appartengono alla fascia degli umili sia necessario restare legati al valori tradizionali della famiglia, per non soccombere.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Adotta una lingua forte e dialettale</a:t>
            </a:r>
            <a:r>
              <a:rPr lang="it-IT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/>
              </a:rPr>
              <a:t> e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racconta le vicende in modo oggettivo e impersonale (discorso indiretto libero) .</a:t>
            </a:r>
          </a:p>
        </p:txBody>
      </p:sp>
    </p:spTree>
    <p:extLst>
      <p:ext uri="{BB962C8B-B14F-4D97-AF65-F5344CB8AC3E}">
        <p14:creationId xmlns:p14="http://schemas.microsoft.com/office/powerpoint/2010/main" val="33746542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Vista">
  <a:themeElements>
    <a:clrScheme name="Vista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sta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sta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4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Goccia">
  <a:themeElements>
    <a:clrScheme name="Droplet">
      <a:dk1>
        <a:srgbClr val="000000"/>
      </a:dk1>
      <a:lt1>
        <a:srgbClr val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7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3060</Words>
  <Application>Microsoft Office PowerPoint</Application>
  <PresentationFormat>Widescreen</PresentationFormat>
  <Paragraphs>263</Paragraphs>
  <Slides>41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18</vt:i4>
      </vt:variant>
      <vt:variant>
        <vt:lpstr>Tema</vt:lpstr>
      </vt:variant>
      <vt:variant>
        <vt:i4>7</vt:i4>
      </vt:variant>
      <vt:variant>
        <vt:lpstr>Titoli diapositive</vt:lpstr>
      </vt:variant>
      <vt:variant>
        <vt:i4>41</vt:i4>
      </vt:variant>
    </vt:vector>
  </HeadingPairs>
  <TitlesOfParts>
    <vt:vector size="66" baseType="lpstr">
      <vt:lpstr>Algerian</vt:lpstr>
      <vt:lpstr>Angsana New</vt:lpstr>
      <vt:lpstr>Arial</vt:lpstr>
      <vt:lpstr>Arial MT</vt:lpstr>
      <vt:lpstr>Calibri</vt:lpstr>
      <vt:lpstr>Calibri Light</vt:lpstr>
      <vt:lpstr>Century Schoolbook</vt:lpstr>
      <vt:lpstr>Cooper Black</vt:lpstr>
      <vt:lpstr>Courier New</vt:lpstr>
      <vt:lpstr>Georgia</vt:lpstr>
      <vt:lpstr>Meddon</vt:lpstr>
      <vt:lpstr>Merriweather</vt:lpstr>
      <vt:lpstr>Noto Sans Symbols</vt:lpstr>
      <vt:lpstr>Open Sans</vt:lpstr>
      <vt:lpstr>Roboto</vt:lpstr>
      <vt:lpstr>Segoe UI</vt:lpstr>
      <vt:lpstr>Twentieth Century</vt:lpstr>
      <vt:lpstr>Wingdings 2</vt:lpstr>
      <vt:lpstr>Tema di Office</vt:lpstr>
      <vt:lpstr>Office Theme</vt:lpstr>
      <vt:lpstr>Vista</vt:lpstr>
      <vt:lpstr>1_Tema di Office</vt:lpstr>
      <vt:lpstr>Goccia</vt:lpstr>
      <vt:lpstr>1_Office Theme</vt:lpstr>
      <vt:lpstr>2_Tema di Office</vt:lpstr>
      <vt:lpstr>Presentazione standard di PowerPoint</vt:lpstr>
      <vt:lpstr>Presentazione standard di PowerPoint</vt:lpstr>
      <vt:lpstr>Giacomo Leopardi</vt:lpstr>
      <vt:lpstr>L’Infinito</vt:lpstr>
      <vt:lpstr>Alessandro Manzoni</vt:lpstr>
      <vt:lpstr>I Promessi Sposi</vt:lpstr>
      <vt:lpstr>        IL VERISMO</vt:lpstr>
      <vt:lpstr>Presentazione standard di PowerPoint</vt:lpstr>
      <vt:lpstr>GIOVANNI VERGA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GIOVANNI PASCOLI</vt:lpstr>
      <vt:lpstr>Presentazione standard di PowerPoint</vt:lpstr>
      <vt:lpstr>Presentazione standard di PowerPoint</vt:lpstr>
      <vt:lpstr>GABRIELE D’ANNUNZIO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IL FUTURISMO</vt:lpstr>
      <vt:lpstr>Il manifesto</vt:lpstr>
      <vt:lpstr>Presentazione standard di PowerPoint</vt:lpstr>
      <vt:lpstr>Principali esponenti</vt:lpstr>
      <vt:lpstr>Caratteristiche della letteratura futurista</vt:lpstr>
      <vt:lpstr>Presentazione standard di PowerPoint</vt:lpstr>
      <vt:lpstr>                      L’ERMETISMO</vt:lpstr>
      <vt:lpstr>L’ERMETISMO</vt:lpstr>
      <vt:lpstr>GIUSEPPE UNGARETTI</vt:lpstr>
      <vt:lpstr>«Mattina»</vt:lpstr>
      <vt:lpstr>Eugenio Montale</vt:lpstr>
      <vt:lpstr>La poetica:</vt:lpstr>
      <vt:lpstr>Spesso il male di vivere ho incontrato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Eugenio Montale</dc:title>
  <dc:creator>Maria Teresa Pesce</dc:creator>
  <cp:lastModifiedBy>Maria Teresa Pesce</cp:lastModifiedBy>
  <cp:revision>4</cp:revision>
  <dcterms:created xsi:type="dcterms:W3CDTF">2021-05-18T15:02:31Z</dcterms:created>
  <dcterms:modified xsi:type="dcterms:W3CDTF">2021-06-02T17:52:42Z</dcterms:modified>
</cp:coreProperties>
</file>